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87" r:id="rId5"/>
    <p:sldId id="293" r:id="rId6"/>
    <p:sldId id="294" r:id="rId7"/>
    <p:sldId id="295" r:id="rId8"/>
    <p:sldId id="296" r:id="rId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D7BC7B-439E-4E58-AB02-E79F4E66ED45}" v="8" dt="2023-01-12T16:27:14.718"/>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5878"/>
  </p:normalViewPr>
  <p:slideViewPr>
    <p:cSldViewPr snapToGrid="0" snapToObjects="1">
      <p:cViewPr varScale="1">
        <p:scale>
          <a:sx n="112" d="100"/>
          <a:sy n="112" d="100"/>
        </p:scale>
        <p:origin x="552" y="7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beth Nordin" userId="0a8604e3-447d-454a-81ae-3241077f66cd" providerId="ADAL" clId="{6FD7BC7B-439E-4E58-AB02-E79F4E66ED45}"/>
    <pc:docChg chg="undo custSel addSld delSld modSld addMainMaster delMainMaster modMainMaster">
      <pc:chgData name="Elisabeth Nordin" userId="0a8604e3-447d-454a-81ae-3241077f66cd" providerId="ADAL" clId="{6FD7BC7B-439E-4E58-AB02-E79F4E66ED45}" dt="2023-01-12T16:44:30.739" v="3097" actId="20577"/>
      <pc:docMkLst>
        <pc:docMk/>
      </pc:docMkLst>
      <pc:sldChg chg="addSp delSp modSp mod modClrScheme chgLayout">
        <pc:chgData name="Elisabeth Nordin" userId="0a8604e3-447d-454a-81ae-3241077f66cd" providerId="ADAL" clId="{6FD7BC7B-439E-4E58-AB02-E79F4E66ED45}" dt="2023-01-12T16:30:01.842" v="3091" actId="20577"/>
        <pc:sldMkLst>
          <pc:docMk/>
          <pc:sldMk cId="4179829123" sldId="287"/>
        </pc:sldMkLst>
        <pc:spChg chg="mod">
          <ac:chgData name="Elisabeth Nordin" userId="0a8604e3-447d-454a-81ae-3241077f66cd" providerId="ADAL" clId="{6FD7BC7B-439E-4E58-AB02-E79F4E66ED45}" dt="2023-01-12T15:42:50.442" v="1064" actId="1076"/>
          <ac:spMkLst>
            <pc:docMk/>
            <pc:sldMk cId="4179829123" sldId="287"/>
            <ac:spMk id="2" creationId="{685F90C4-FE19-7C6E-CF83-447D2EA05D68}"/>
          </ac:spMkLst>
        </pc:spChg>
        <pc:spChg chg="mod">
          <ac:chgData name="Elisabeth Nordin" userId="0a8604e3-447d-454a-81ae-3241077f66cd" providerId="ADAL" clId="{6FD7BC7B-439E-4E58-AB02-E79F4E66ED45}" dt="2023-01-12T16:30:01.842" v="3091" actId="20577"/>
          <ac:spMkLst>
            <pc:docMk/>
            <pc:sldMk cId="4179829123" sldId="287"/>
            <ac:spMk id="3" creationId="{420D7BFA-C463-9117-A704-C24D3B6CD05F}"/>
          </ac:spMkLst>
        </pc:spChg>
        <pc:picChg chg="add mod">
          <ac:chgData name="Elisabeth Nordin" userId="0a8604e3-447d-454a-81ae-3241077f66cd" providerId="ADAL" clId="{6FD7BC7B-439E-4E58-AB02-E79F4E66ED45}" dt="2023-01-12T14:41:08.582" v="130" actId="1076"/>
          <ac:picMkLst>
            <pc:docMk/>
            <pc:sldMk cId="4179829123" sldId="287"/>
            <ac:picMk id="5" creationId="{2B28BD0E-9707-C4F2-EBBD-B9FE0E1259E2}"/>
          </ac:picMkLst>
        </pc:picChg>
        <pc:picChg chg="add del mod">
          <ac:chgData name="Elisabeth Nordin" userId="0a8604e3-447d-454a-81ae-3241077f66cd" providerId="ADAL" clId="{6FD7BC7B-439E-4E58-AB02-E79F4E66ED45}" dt="2023-01-12T14:42:30.262" v="139" actId="478"/>
          <ac:picMkLst>
            <pc:docMk/>
            <pc:sldMk cId="4179829123" sldId="287"/>
            <ac:picMk id="7" creationId="{C39CD52E-030A-9C83-E2B0-28016BD50352}"/>
          </ac:picMkLst>
        </pc:picChg>
        <pc:picChg chg="add mod">
          <ac:chgData name="Elisabeth Nordin" userId="0a8604e3-447d-454a-81ae-3241077f66cd" providerId="ADAL" clId="{6FD7BC7B-439E-4E58-AB02-E79F4E66ED45}" dt="2023-01-12T14:43:02.302" v="143" actId="14100"/>
          <ac:picMkLst>
            <pc:docMk/>
            <pc:sldMk cId="4179829123" sldId="287"/>
            <ac:picMk id="9" creationId="{541B6C36-AABB-3127-7179-1E39F09919BA}"/>
          </ac:picMkLst>
        </pc:picChg>
        <pc:picChg chg="add mod">
          <ac:chgData name="Elisabeth Nordin" userId="0a8604e3-447d-454a-81ae-3241077f66cd" providerId="ADAL" clId="{6FD7BC7B-439E-4E58-AB02-E79F4E66ED45}" dt="2023-01-12T14:44:20.495" v="148" actId="1076"/>
          <ac:picMkLst>
            <pc:docMk/>
            <pc:sldMk cId="4179829123" sldId="287"/>
            <ac:picMk id="11" creationId="{0BBCBDBF-AD56-E152-FE80-0D62984EC77E}"/>
          </ac:picMkLst>
        </pc:picChg>
      </pc:sldChg>
      <pc:sldChg chg="del">
        <pc:chgData name="Elisabeth Nordin" userId="0a8604e3-447d-454a-81ae-3241077f66cd" providerId="ADAL" clId="{6FD7BC7B-439E-4E58-AB02-E79F4E66ED45}" dt="2023-01-12T14:39:37.626" v="114" actId="47"/>
        <pc:sldMkLst>
          <pc:docMk/>
          <pc:sldMk cId="172334717" sldId="288"/>
        </pc:sldMkLst>
      </pc:sldChg>
      <pc:sldChg chg="del">
        <pc:chgData name="Elisabeth Nordin" userId="0a8604e3-447d-454a-81ae-3241077f66cd" providerId="ADAL" clId="{6FD7BC7B-439E-4E58-AB02-E79F4E66ED45}" dt="2023-01-12T14:39:42.932" v="115" actId="47"/>
        <pc:sldMkLst>
          <pc:docMk/>
          <pc:sldMk cId="2254627556" sldId="289"/>
        </pc:sldMkLst>
      </pc:sldChg>
      <pc:sldChg chg="modSp del mod">
        <pc:chgData name="Elisabeth Nordin" userId="0a8604e3-447d-454a-81ae-3241077f66cd" providerId="ADAL" clId="{6FD7BC7B-439E-4E58-AB02-E79F4E66ED45}" dt="2023-01-12T15:41:59.426" v="1030" actId="47"/>
        <pc:sldMkLst>
          <pc:docMk/>
          <pc:sldMk cId="1113681360" sldId="290"/>
        </pc:sldMkLst>
        <pc:spChg chg="mod">
          <ac:chgData name="Elisabeth Nordin" userId="0a8604e3-447d-454a-81ae-3241077f66cd" providerId="ADAL" clId="{6FD7BC7B-439E-4E58-AB02-E79F4E66ED45}" dt="2023-01-12T15:17:35.101" v="936" actId="27636"/>
          <ac:spMkLst>
            <pc:docMk/>
            <pc:sldMk cId="1113681360" sldId="290"/>
            <ac:spMk id="2" creationId="{A25AD605-EF7F-3EA6-37C4-FBA8036264B1}"/>
          </ac:spMkLst>
        </pc:spChg>
        <pc:spChg chg="mod">
          <ac:chgData name="Elisabeth Nordin" userId="0a8604e3-447d-454a-81ae-3241077f66cd" providerId="ADAL" clId="{6FD7BC7B-439E-4E58-AB02-E79F4E66ED45}" dt="2023-01-12T15:21:27.254" v="1018" actId="14100"/>
          <ac:spMkLst>
            <pc:docMk/>
            <pc:sldMk cId="1113681360" sldId="290"/>
            <ac:spMk id="4" creationId="{C2EE35DD-22CF-ABEC-55E3-400AA7C48289}"/>
          </ac:spMkLst>
        </pc:spChg>
      </pc:sldChg>
      <pc:sldChg chg="modSp add del mod">
        <pc:chgData name="Elisabeth Nordin" userId="0a8604e3-447d-454a-81ae-3241077f66cd" providerId="ADAL" clId="{6FD7BC7B-439E-4E58-AB02-E79F4E66ED45}" dt="2023-01-12T15:42:00.959" v="1031" actId="47"/>
        <pc:sldMkLst>
          <pc:docMk/>
          <pc:sldMk cId="3598709786" sldId="291"/>
        </pc:sldMkLst>
        <pc:spChg chg="mod">
          <ac:chgData name="Elisabeth Nordin" userId="0a8604e3-447d-454a-81ae-3241077f66cd" providerId="ADAL" clId="{6FD7BC7B-439E-4E58-AB02-E79F4E66ED45}" dt="2023-01-12T15:18:48.456" v="967" actId="5793"/>
          <ac:spMkLst>
            <pc:docMk/>
            <pc:sldMk cId="3598709786" sldId="291"/>
            <ac:spMk id="2" creationId="{A25AD605-EF7F-3EA6-37C4-FBA8036264B1}"/>
          </ac:spMkLst>
        </pc:spChg>
        <pc:spChg chg="mod">
          <ac:chgData name="Elisabeth Nordin" userId="0a8604e3-447d-454a-81ae-3241077f66cd" providerId="ADAL" clId="{6FD7BC7B-439E-4E58-AB02-E79F4E66ED45}" dt="2023-01-12T15:21:42.037" v="1020" actId="14100"/>
          <ac:spMkLst>
            <pc:docMk/>
            <pc:sldMk cId="3598709786" sldId="291"/>
            <ac:spMk id="4" creationId="{C2EE35DD-22CF-ABEC-55E3-400AA7C48289}"/>
          </ac:spMkLst>
        </pc:spChg>
      </pc:sldChg>
      <pc:sldChg chg="add del">
        <pc:chgData name="Elisabeth Nordin" userId="0a8604e3-447d-454a-81ae-3241077f66cd" providerId="ADAL" clId="{6FD7BC7B-439E-4E58-AB02-E79F4E66ED45}" dt="2023-01-12T15:40:54.497" v="1025" actId="47"/>
        <pc:sldMkLst>
          <pc:docMk/>
          <pc:sldMk cId="4160740108" sldId="292"/>
        </pc:sldMkLst>
      </pc:sldChg>
      <pc:sldChg chg="modSp add mod">
        <pc:chgData name="Elisabeth Nordin" userId="0a8604e3-447d-454a-81ae-3241077f66cd" providerId="ADAL" clId="{6FD7BC7B-439E-4E58-AB02-E79F4E66ED45}" dt="2023-01-12T16:09:31.591" v="1775" actId="207"/>
        <pc:sldMkLst>
          <pc:docMk/>
          <pc:sldMk cId="172334717" sldId="293"/>
        </pc:sldMkLst>
        <pc:spChg chg="mod">
          <ac:chgData name="Elisabeth Nordin" userId="0a8604e3-447d-454a-81ae-3241077f66cd" providerId="ADAL" clId="{6FD7BC7B-439E-4E58-AB02-E79F4E66ED45}" dt="2023-01-12T16:09:31.591" v="1775" actId="207"/>
          <ac:spMkLst>
            <pc:docMk/>
            <pc:sldMk cId="172334717" sldId="293"/>
            <ac:spMk id="13" creationId="{10571457-8801-7BB1-86D8-9FFC93E6FC20}"/>
          </ac:spMkLst>
        </pc:spChg>
        <pc:spChg chg="mod">
          <ac:chgData name="Elisabeth Nordin" userId="0a8604e3-447d-454a-81ae-3241077f66cd" providerId="ADAL" clId="{6FD7BC7B-439E-4E58-AB02-E79F4E66ED45}" dt="2023-01-12T15:47:05.660" v="1117" actId="14100"/>
          <ac:spMkLst>
            <pc:docMk/>
            <pc:sldMk cId="172334717" sldId="293"/>
            <ac:spMk id="19" creationId="{FEAC4C99-99B5-D7A4-7427-459ABD057BA5}"/>
          </ac:spMkLst>
        </pc:spChg>
      </pc:sldChg>
      <pc:sldChg chg="add del">
        <pc:chgData name="Elisabeth Nordin" userId="0a8604e3-447d-454a-81ae-3241077f66cd" providerId="ADAL" clId="{6FD7BC7B-439E-4E58-AB02-E79F4E66ED45}" dt="2023-01-12T15:46:35.941" v="1112" actId="47"/>
        <pc:sldMkLst>
          <pc:docMk/>
          <pc:sldMk cId="99043217" sldId="294"/>
        </pc:sldMkLst>
      </pc:sldChg>
      <pc:sldChg chg="add del">
        <pc:chgData name="Elisabeth Nordin" userId="0a8604e3-447d-454a-81ae-3241077f66cd" providerId="ADAL" clId="{6FD7BC7B-439E-4E58-AB02-E79F4E66ED45}" dt="2023-01-12T15:45:44.066" v="1108" actId="47"/>
        <pc:sldMkLst>
          <pc:docMk/>
          <pc:sldMk cId="363920370" sldId="294"/>
        </pc:sldMkLst>
      </pc:sldChg>
      <pc:sldChg chg="modSp add mod">
        <pc:chgData name="Elisabeth Nordin" userId="0a8604e3-447d-454a-81ae-3241077f66cd" providerId="ADAL" clId="{6FD7BC7B-439E-4E58-AB02-E79F4E66ED45}" dt="2023-01-12T15:56:21.074" v="1356" actId="27636"/>
        <pc:sldMkLst>
          <pc:docMk/>
          <pc:sldMk cId="1544873969" sldId="294"/>
        </pc:sldMkLst>
        <pc:spChg chg="mod">
          <ac:chgData name="Elisabeth Nordin" userId="0a8604e3-447d-454a-81ae-3241077f66cd" providerId="ADAL" clId="{6FD7BC7B-439E-4E58-AB02-E79F4E66ED45}" dt="2023-01-12T15:56:21.074" v="1356" actId="27636"/>
          <ac:spMkLst>
            <pc:docMk/>
            <pc:sldMk cId="1544873969" sldId="294"/>
            <ac:spMk id="13" creationId="{10571457-8801-7BB1-86D8-9FFC93E6FC20}"/>
          </ac:spMkLst>
        </pc:spChg>
      </pc:sldChg>
      <pc:sldChg chg="add del">
        <pc:chgData name="Elisabeth Nordin" userId="0a8604e3-447d-454a-81ae-3241077f66cd" providerId="ADAL" clId="{6FD7BC7B-439E-4E58-AB02-E79F4E66ED45}" dt="2023-01-12T15:45:53.019" v="1109" actId="47"/>
        <pc:sldMkLst>
          <pc:docMk/>
          <pc:sldMk cId="3193054551" sldId="295"/>
        </pc:sldMkLst>
      </pc:sldChg>
      <pc:sldChg chg="modSp add mod">
        <pc:chgData name="Elisabeth Nordin" userId="0a8604e3-447d-454a-81ae-3241077f66cd" providerId="ADAL" clId="{6FD7BC7B-439E-4E58-AB02-E79F4E66ED45}" dt="2023-01-12T16:44:30.739" v="3097" actId="20577"/>
        <pc:sldMkLst>
          <pc:docMk/>
          <pc:sldMk cId="3681555117" sldId="295"/>
        </pc:sldMkLst>
        <pc:spChg chg="mod">
          <ac:chgData name="Elisabeth Nordin" userId="0a8604e3-447d-454a-81ae-3241077f66cd" providerId="ADAL" clId="{6FD7BC7B-439E-4E58-AB02-E79F4E66ED45}" dt="2023-01-12T16:44:30.739" v="3097" actId="20577"/>
          <ac:spMkLst>
            <pc:docMk/>
            <pc:sldMk cId="3681555117" sldId="295"/>
            <ac:spMk id="13" creationId="{10571457-8801-7BB1-86D8-9FFC93E6FC20}"/>
          </ac:spMkLst>
        </pc:spChg>
      </pc:sldChg>
      <pc:sldChg chg="modSp add mod">
        <pc:chgData name="Elisabeth Nordin" userId="0a8604e3-447d-454a-81ae-3241077f66cd" providerId="ADAL" clId="{6FD7BC7B-439E-4E58-AB02-E79F4E66ED45}" dt="2023-01-12T16:33:07.535" v="3095" actId="27636"/>
        <pc:sldMkLst>
          <pc:docMk/>
          <pc:sldMk cId="3494279799" sldId="296"/>
        </pc:sldMkLst>
        <pc:spChg chg="mod">
          <ac:chgData name="Elisabeth Nordin" userId="0a8604e3-447d-454a-81ae-3241077f66cd" providerId="ADAL" clId="{6FD7BC7B-439E-4E58-AB02-E79F4E66ED45}" dt="2023-01-12T16:33:07.535" v="3095" actId="27636"/>
          <ac:spMkLst>
            <pc:docMk/>
            <pc:sldMk cId="3494279799" sldId="296"/>
            <ac:spMk id="13" creationId="{10571457-8801-7BB1-86D8-9FFC93E6FC20}"/>
          </ac:spMkLst>
        </pc:spChg>
      </pc:sldChg>
      <pc:sldMasterChg chg="modSldLayout">
        <pc:chgData name="Elisabeth Nordin" userId="0a8604e3-447d-454a-81ae-3241077f66cd" providerId="ADAL" clId="{6FD7BC7B-439E-4E58-AB02-E79F4E66ED45}" dt="2023-01-12T15:45:36.976" v="1106" actId="27028"/>
        <pc:sldMasterMkLst>
          <pc:docMk/>
          <pc:sldMasterMk cId="1418689043" sldId="2147483648"/>
        </pc:sldMasterMkLst>
        <pc:sldLayoutChg chg="replId">
          <pc:chgData name="Elisabeth Nordin" userId="0a8604e3-447d-454a-81ae-3241077f66cd" providerId="ADAL" clId="{6FD7BC7B-439E-4E58-AB02-E79F4E66ED45}" dt="2023-01-12T15:45:30.859" v="1104" actId="27028"/>
          <pc:sldLayoutMkLst>
            <pc:docMk/>
            <pc:sldMasterMk cId="1418689043" sldId="2147483648"/>
            <pc:sldLayoutMk cId="1519607387" sldId="2147483673"/>
          </pc:sldLayoutMkLst>
        </pc:sldLayoutChg>
        <pc:sldLayoutChg chg="replId">
          <pc:chgData name="Elisabeth Nordin" userId="0a8604e3-447d-454a-81ae-3241077f66cd" providerId="ADAL" clId="{6FD7BC7B-439E-4E58-AB02-E79F4E66ED45}" dt="2023-01-12T15:45:30.859" v="1104" actId="27028"/>
          <pc:sldLayoutMkLst>
            <pc:docMk/>
            <pc:sldMasterMk cId="1418689043" sldId="2147483648"/>
            <pc:sldLayoutMk cId="2303552499" sldId="2147483674"/>
          </pc:sldLayoutMkLst>
        </pc:sldLayoutChg>
        <pc:sldLayoutChg chg="replId">
          <pc:chgData name="Elisabeth Nordin" userId="0a8604e3-447d-454a-81ae-3241077f66cd" providerId="ADAL" clId="{6FD7BC7B-439E-4E58-AB02-E79F4E66ED45}" dt="2023-01-12T15:45:36.976" v="1106" actId="27028"/>
          <pc:sldLayoutMkLst>
            <pc:docMk/>
            <pc:sldMasterMk cId="1418689043" sldId="2147483648"/>
            <pc:sldLayoutMk cId="805965858" sldId="2147483675"/>
          </pc:sldLayoutMkLst>
        </pc:sldLayoutChg>
        <pc:sldLayoutChg chg="replId">
          <pc:chgData name="Elisabeth Nordin" userId="0a8604e3-447d-454a-81ae-3241077f66cd" providerId="ADAL" clId="{6FD7BC7B-439E-4E58-AB02-E79F4E66ED45}" dt="2023-01-12T15:45:36.976" v="1106" actId="27028"/>
          <pc:sldLayoutMkLst>
            <pc:docMk/>
            <pc:sldMasterMk cId="1418689043" sldId="2147483648"/>
            <pc:sldLayoutMk cId="3003467996" sldId="2147483676"/>
          </pc:sldLayoutMkLst>
        </pc:sldLayoutChg>
      </pc:sldMasterChg>
      <pc:sldMasterChg chg="add del addSldLayout delSldLayout">
        <pc:chgData name="Elisabeth Nordin" userId="0a8604e3-447d-454a-81ae-3241077f66cd" providerId="ADAL" clId="{6FD7BC7B-439E-4E58-AB02-E79F4E66ED45}" dt="2023-01-12T15:46:35.941" v="1112" actId="47"/>
        <pc:sldMasterMkLst>
          <pc:docMk/>
          <pc:sldMasterMk cId="3086439558" sldId="2147483660"/>
        </pc:sldMasterMkLst>
        <pc:sldLayoutChg chg="add del">
          <pc:chgData name="Elisabeth Nordin" userId="0a8604e3-447d-454a-81ae-3241077f66cd" providerId="ADAL" clId="{6FD7BC7B-439E-4E58-AB02-E79F4E66ED45}" dt="2023-01-12T15:46:35.941" v="1112" actId="47"/>
          <pc:sldLayoutMkLst>
            <pc:docMk/>
            <pc:sldMasterMk cId="3086439558" sldId="2147483660"/>
            <pc:sldLayoutMk cId="381255248" sldId="2147483662"/>
          </pc:sldLayoutMkLst>
        </pc:sldLayoutChg>
      </pc:sldMasterChg>
      <pc:sldMasterChg chg="add del addSldLayout delSldLayout">
        <pc:chgData name="Elisabeth Nordin" userId="0a8604e3-447d-454a-81ae-3241077f66cd" providerId="ADAL" clId="{6FD7BC7B-439E-4E58-AB02-E79F4E66ED45}" dt="2023-01-12T15:45:44.066" v="1108" actId="47"/>
        <pc:sldMasterMkLst>
          <pc:docMk/>
          <pc:sldMasterMk cId="1944039382" sldId="2147483670"/>
        </pc:sldMasterMkLst>
        <pc:sldLayoutChg chg="add del">
          <pc:chgData name="Elisabeth Nordin" userId="0a8604e3-447d-454a-81ae-3241077f66cd" providerId="ADAL" clId="{6FD7BC7B-439E-4E58-AB02-E79F4E66ED45}" dt="2023-01-12T15:45:44.066" v="1108" actId="47"/>
          <pc:sldLayoutMkLst>
            <pc:docMk/>
            <pc:sldMasterMk cId="1944039382" sldId="2147483670"/>
            <pc:sldLayoutMk cId="3253875174" sldId="2147483649"/>
          </pc:sldLayoutMkLst>
        </pc:sldLayoutChg>
      </pc:sldMasterChg>
    </pc:docChg>
  </pc:docChgLst>
  <pc:docChgLst>
    <pc:chgData name="Elisabeth Nordin" userId="0a8604e3-447d-454a-81ae-3241077f66cd" providerId="ADAL" clId="{BF2D8F91-0856-4332-97CC-FD3D3A8044A7}"/>
    <pc:docChg chg="undo custSel addSld delSld modSld">
      <pc:chgData name="Elisabeth Nordin" userId="0a8604e3-447d-454a-81ae-3241077f66cd" providerId="ADAL" clId="{BF2D8F91-0856-4332-97CC-FD3D3A8044A7}" dt="2022-10-31T19:23:48.439" v="3448" actId="18131"/>
      <pc:docMkLst>
        <pc:docMk/>
      </pc:docMkLst>
      <pc:sldChg chg="del">
        <pc:chgData name="Elisabeth Nordin" userId="0a8604e3-447d-454a-81ae-3241077f66cd" providerId="ADAL" clId="{BF2D8F91-0856-4332-97CC-FD3D3A8044A7}" dt="2022-10-31T19:09:51.947" v="3435" actId="47"/>
        <pc:sldMkLst>
          <pc:docMk/>
          <pc:sldMk cId="4101594382" sldId="285"/>
        </pc:sldMkLst>
      </pc:sldChg>
      <pc:sldChg chg="modSp del mod">
        <pc:chgData name="Elisabeth Nordin" userId="0a8604e3-447d-454a-81ae-3241077f66cd" providerId="ADAL" clId="{BF2D8F91-0856-4332-97CC-FD3D3A8044A7}" dt="2022-10-31T09:02:08.430" v="109" actId="2696"/>
        <pc:sldMkLst>
          <pc:docMk/>
          <pc:sldMk cId="2201825499" sldId="286"/>
        </pc:sldMkLst>
        <pc:spChg chg="mod">
          <ac:chgData name="Elisabeth Nordin" userId="0a8604e3-447d-454a-81ae-3241077f66cd" providerId="ADAL" clId="{BF2D8F91-0856-4332-97CC-FD3D3A8044A7}" dt="2022-10-31T09:01:28.395" v="39" actId="20577"/>
          <ac:spMkLst>
            <pc:docMk/>
            <pc:sldMk cId="2201825499" sldId="286"/>
            <ac:spMk id="2" creationId="{020ABE13-DD8F-2E4E-A33D-98856D1E0C50}"/>
          </ac:spMkLst>
        </pc:spChg>
        <pc:spChg chg="mod">
          <ac:chgData name="Elisabeth Nordin" userId="0a8604e3-447d-454a-81ae-3241077f66cd" providerId="ADAL" clId="{BF2D8F91-0856-4332-97CC-FD3D3A8044A7}" dt="2022-10-31T09:01:36.237" v="61" actId="20577"/>
          <ac:spMkLst>
            <pc:docMk/>
            <pc:sldMk cId="2201825499" sldId="286"/>
            <ac:spMk id="3" creationId="{E14462C7-8B2E-EE41-A57A-5DCDC384BC19}"/>
          </ac:spMkLst>
        </pc:spChg>
      </pc:sldChg>
      <pc:sldChg chg="modSp new mod">
        <pc:chgData name="Elisabeth Nordin" userId="0a8604e3-447d-454a-81ae-3241077f66cd" providerId="ADAL" clId="{BF2D8F91-0856-4332-97CC-FD3D3A8044A7}" dt="2022-10-31T16:15:24.067" v="1064" actId="20577"/>
        <pc:sldMkLst>
          <pc:docMk/>
          <pc:sldMk cId="4179829123" sldId="287"/>
        </pc:sldMkLst>
        <pc:spChg chg="mod">
          <ac:chgData name="Elisabeth Nordin" userId="0a8604e3-447d-454a-81ae-3241077f66cd" providerId="ADAL" clId="{BF2D8F91-0856-4332-97CC-FD3D3A8044A7}" dt="2022-10-31T16:15:24.067" v="1064" actId="20577"/>
          <ac:spMkLst>
            <pc:docMk/>
            <pc:sldMk cId="4179829123" sldId="287"/>
            <ac:spMk id="2" creationId="{685F90C4-FE19-7C6E-CF83-447D2EA05D68}"/>
          </ac:spMkLst>
        </pc:spChg>
        <pc:spChg chg="mod">
          <ac:chgData name="Elisabeth Nordin" userId="0a8604e3-447d-454a-81ae-3241077f66cd" providerId="ADAL" clId="{BF2D8F91-0856-4332-97CC-FD3D3A8044A7}" dt="2022-10-31T09:02:05.019" v="108" actId="20577"/>
          <ac:spMkLst>
            <pc:docMk/>
            <pc:sldMk cId="4179829123" sldId="287"/>
            <ac:spMk id="3" creationId="{420D7BFA-C463-9117-A704-C24D3B6CD05F}"/>
          </ac:spMkLst>
        </pc:spChg>
      </pc:sldChg>
      <pc:sldChg chg="addSp delSp modSp new mod modClrScheme chgLayout">
        <pc:chgData name="Elisabeth Nordin" userId="0a8604e3-447d-454a-81ae-3241077f66cd" providerId="ADAL" clId="{BF2D8F91-0856-4332-97CC-FD3D3A8044A7}" dt="2022-10-31T19:02:06.222" v="3246" actId="1076"/>
        <pc:sldMkLst>
          <pc:docMk/>
          <pc:sldMk cId="172334717" sldId="288"/>
        </pc:sldMkLst>
        <pc:spChg chg="del mod ord">
          <ac:chgData name="Elisabeth Nordin" userId="0a8604e3-447d-454a-81ae-3241077f66cd" providerId="ADAL" clId="{BF2D8F91-0856-4332-97CC-FD3D3A8044A7}" dt="2022-10-31T09:05:59.143" v="111" actId="700"/>
          <ac:spMkLst>
            <pc:docMk/>
            <pc:sldMk cId="172334717" sldId="288"/>
            <ac:spMk id="2" creationId="{0834A6E8-98C8-90D2-2021-6C6C109CCB4B}"/>
          </ac:spMkLst>
        </pc:spChg>
        <pc:spChg chg="del mod ord">
          <ac:chgData name="Elisabeth Nordin" userId="0a8604e3-447d-454a-81ae-3241077f66cd" providerId="ADAL" clId="{BF2D8F91-0856-4332-97CC-FD3D3A8044A7}" dt="2022-10-31T09:05:59.143" v="111" actId="700"/>
          <ac:spMkLst>
            <pc:docMk/>
            <pc:sldMk cId="172334717" sldId="288"/>
            <ac:spMk id="3" creationId="{A22120BE-C2A7-2280-4B12-49D7C1A2E2A4}"/>
          </ac:spMkLst>
        </pc:spChg>
        <pc:spChg chg="add del mod ord">
          <ac:chgData name="Elisabeth Nordin" userId="0a8604e3-447d-454a-81ae-3241077f66cd" providerId="ADAL" clId="{BF2D8F91-0856-4332-97CC-FD3D3A8044A7}" dt="2022-10-31T12:40:30.751" v="112" actId="700"/>
          <ac:spMkLst>
            <pc:docMk/>
            <pc:sldMk cId="172334717" sldId="288"/>
            <ac:spMk id="4" creationId="{D88A16F3-637C-6083-C83F-BA04CF7DDB82}"/>
          </ac:spMkLst>
        </pc:spChg>
        <pc:spChg chg="add del mod ord">
          <ac:chgData name="Elisabeth Nordin" userId="0a8604e3-447d-454a-81ae-3241077f66cd" providerId="ADAL" clId="{BF2D8F91-0856-4332-97CC-FD3D3A8044A7}" dt="2022-10-31T12:40:30.751" v="112" actId="700"/>
          <ac:spMkLst>
            <pc:docMk/>
            <pc:sldMk cId="172334717" sldId="288"/>
            <ac:spMk id="5" creationId="{EA825F8A-7393-6619-03D4-155A7A553E20}"/>
          </ac:spMkLst>
        </pc:spChg>
        <pc:spChg chg="add del mod ord">
          <ac:chgData name="Elisabeth Nordin" userId="0a8604e3-447d-454a-81ae-3241077f66cd" providerId="ADAL" clId="{BF2D8F91-0856-4332-97CC-FD3D3A8044A7}" dt="2022-10-31T12:40:30.751" v="112" actId="700"/>
          <ac:spMkLst>
            <pc:docMk/>
            <pc:sldMk cId="172334717" sldId="288"/>
            <ac:spMk id="6" creationId="{4232E886-033D-3E47-6961-E51AAB8ABE99}"/>
          </ac:spMkLst>
        </pc:spChg>
        <pc:spChg chg="add del mod ord">
          <ac:chgData name="Elisabeth Nordin" userId="0a8604e3-447d-454a-81ae-3241077f66cd" providerId="ADAL" clId="{BF2D8F91-0856-4332-97CC-FD3D3A8044A7}" dt="2022-10-31T12:40:43.866" v="113" actId="700"/>
          <ac:spMkLst>
            <pc:docMk/>
            <pc:sldMk cId="172334717" sldId="288"/>
            <ac:spMk id="7" creationId="{16317276-5FE9-3B34-A930-B9D9473012A7}"/>
          </ac:spMkLst>
        </pc:spChg>
        <pc:spChg chg="add del mod ord">
          <ac:chgData name="Elisabeth Nordin" userId="0a8604e3-447d-454a-81ae-3241077f66cd" providerId="ADAL" clId="{BF2D8F91-0856-4332-97CC-FD3D3A8044A7}" dt="2022-10-31T12:40:43.866" v="113" actId="700"/>
          <ac:spMkLst>
            <pc:docMk/>
            <pc:sldMk cId="172334717" sldId="288"/>
            <ac:spMk id="8" creationId="{4A18B115-0179-A549-364D-CA5061CBEC58}"/>
          </ac:spMkLst>
        </pc:spChg>
        <pc:spChg chg="add del mod ord">
          <ac:chgData name="Elisabeth Nordin" userId="0a8604e3-447d-454a-81ae-3241077f66cd" providerId="ADAL" clId="{BF2D8F91-0856-4332-97CC-FD3D3A8044A7}" dt="2022-10-31T12:41:05.813" v="114" actId="26606"/>
          <ac:spMkLst>
            <pc:docMk/>
            <pc:sldMk cId="172334717" sldId="288"/>
            <ac:spMk id="9" creationId="{211CCFBC-A85F-8813-7880-F3015C38B57F}"/>
          </ac:spMkLst>
        </pc:spChg>
        <pc:spChg chg="add del mod ord">
          <ac:chgData name="Elisabeth Nordin" userId="0a8604e3-447d-454a-81ae-3241077f66cd" providerId="ADAL" clId="{BF2D8F91-0856-4332-97CC-FD3D3A8044A7}" dt="2022-10-31T12:41:05.813" v="114" actId="26606"/>
          <ac:spMkLst>
            <pc:docMk/>
            <pc:sldMk cId="172334717" sldId="288"/>
            <ac:spMk id="10" creationId="{834F5C3E-AE14-4641-91BC-609A0AA70CD0}"/>
          </ac:spMkLst>
        </pc:spChg>
        <pc:spChg chg="add mod">
          <ac:chgData name="Elisabeth Nordin" userId="0a8604e3-447d-454a-81ae-3241077f66cd" providerId="ADAL" clId="{BF2D8F91-0856-4332-97CC-FD3D3A8044A7}" dt="2022-10-31T19:02:02.705" v="3245" actId="1076"/>
          <ac:spMkLst>
            <pc:docMk/>
            <pc:sldMk cId="172334717" sldId="288"/>
            <ac:spMk id="13" creationId="{10571457-8801-7BB1-86D8-9FFC93E6FC20}"/>
          </ac:spMkLst>
        </pc:spChg>
        <pc:spChg chg="add del mod">
          <ac:chgData name="Elisabeth Nordin" userId="0a8604e3-447d-454a-81ae-3241077f66cd" providerId="ADAL" clId="{BF2D8F91-0856-4332-97CC-FD3D3A8044A7}" dt="2022-10-31T17:55:28.283" v="1572" actId="478"/>
          <ac:spMkLst>
            <pc:docMk/>
            <pc:sldMk cId="172334717" sldId="288"/>
            <ac:spMk id="15" creationId="{6C74A3C2-55B7-F582-40A4-2253A43D3F32}"/>
          </ac:spMkLst>
        </pc:spChg>
        <pc:spChg chg="add del mod">
          <ac:chgData name="Elisabeth Nordin" userId="0a8604e3-447d-454a-81ae-3241077f66cd" providerId="ADAL" clId="{BF2D8F91-0856-4332-97CC-FD3D3A8044A7}" dt="2022-10-31T17:55:30.762" v="1573" actId="478"/>
          <ac:spMkLst>
            <pc:docMk/>
            <pc:sldMk cId="172334717" sldId="288"/>
            <ac:spMk id="16" creationId="{6F97BD76-ABD3-C3A0-414A-C813C3C60C4B}"/>
          </ac:spMkLst>
        </pc:spChg>
        <pc:spChg chg="add del mod">
          <ac:chgData name="Elisabeth Nordin" userId="0a8604e3-447d-454a-81ae-3241077f66cd" providerId="ADAL" clId="{BF2D8F91-0856-4332-97CC-FD3D3A8044A7}" dt="2022-10-31T12:52:22.880" v="168" actId="931"/>
          <ac:spMkLst>
            <pc:docMk/>
            <pc:sldMk cId="172334717" sldId="288"/>
            <ac:spMk id="17" creationId="{9BB549A3-3C21-B1A6-D57B-857AF87B6F53}"/>
          </ac:spMkLst>
        </pc:spChg>
        <pc:spChg chg="add del mod">
          <ac:chgData name="Elisabeth Nordin" userId="0a8604e3-447d-454a-81ae-3241077f66cd" providerId="ADAL" clId="{BF2D8F91-0856-4332-97CC-FD3D3A8044A7}" dt="2022-10-31T19:02:06.222" v="3246" actId="1076"/>
          <ac:spMkLst>
            <pc:docMk/>
            <pc:sldMk cId="172334717" sldId="288"/>
            <ac:spMk id="19" creationId="{FEAC4C99-99B5-D7A4-7427-459ABD057BA5}"/>
          </ac:spMkLst>
        </pc:spChg>
        <pc:picChg chg="add mod modCrop">
          <ac:chgData name="Elisabeth Nordin" userId="0a8604e3-447d-454a-81ae-3241077f66cd" providerId="ADAL" clId="{BF2D8F91-0856-4332-97CC-FD3D3A8044A7}" dt="2022-10-31T12:55:48.308" v="197" actId="1076"/>
          <ac:picMkLst>
            <pc:docMk/>
            <pc:sldMk cId="172334717" sldId="288"/>
            <ac:picMk id="12" creationId="{2BF61243-DA87-CB40-F8DD-654A7732A2E9}"/>
          </ac:picMkLst>
        </pc:picChg>
      </pc:sldChg>
      <pc:sldChg chg="addSp delSp modSp new mod">
        <pc:chgData name="Elisabeth Nordin" userId="0a8604e3-447d-454a-81ae-3241077f66cd" providerId="ADAL" clId="{BF2D8F91-0856-4332-97CC-FD3D3A8044A7}" dt="2022-10-31T19:09:34.527" v="3434" actId="313"/>
        <pc:sldMkLst>
          <pc:docMk/>
          <pc:sldMk cId="2254627556" sldId="289"/>
        </pc:sldMkLst>
        <pc:spChg chg="del mod">
          <ac:chgData name="Elisabeth Nordin" userId="0a8604e3-447d-454a-81ae-3241077f66cd" providerId="ADAL" clId="{BF2D8F91-0856-4332-97CC-FD3D3A8044A7}" dt="2022-10-31T16:11:23.310" v="929" actId="478"/>
          <ac:spMkLst>
            <pc:docMk/>
            <pc:sldMk cId="2254627556" sldId="289"/>
            <ac:spMk id="2" creationId="{33E611C1-F38D-3EC0-22AE-F6EF2EEEA346}"/>
          </ac:spMkLst>
        </pc:spChg>
        <pc:spChg chg="add del">
          <ac:chgData name="Elisabeth Nordin" userId="0a8604e3-447d-454a-81ae-3241077f66cd" providerId="ADAL" clId="{BF2D8F91-0856-4332-97CC-FD3D3A8044A7}" dt="2022-10-31T16:02:29.657" v="454" actId="931"/>
          <ac:spMkLst>
            <pc:docMk/>
            <pc:sldMk cId="2254627556" sldId="289"/>
            <ac:spMk id="3" creationId="{A28DD2D5-C7EB-0ACD-6A09-F4F207A5C051}"/>
          </ac:spMkLst>
        </pc:spChg>
        <pc:spChg chg="mod">
          <ac:chgData name="Elisabeth Nordin" userId="0a8604e3-447d-454a-81ae-3241077f66cd" providerId="ADAL" clId="{BF2D8F91-0856-4332-97CC-FD3D3A8044A7}" dt="2022-10-31T19:09:34.527" v="3434" actId="313"/>
          <ac:spMkLst>
            <pc:docMk/>
            <pc:sldMk cId="2254627556" sldId="289"/>
            <ac:spMk id="4" creationId="{64378B16-9A58-A7F1-ED4C-4BBA53BBE252}"/>
          </ac:spMkLst>
        </pc:spChg>
        <pc:spChg chg="add mod">
          <ac:chgData name="Elisabeth Nordin" userId="0a8604e3-447d-454a-81ae-3241077f66cd" providerId="ADAL" clId="{BF2D8F91-0856-4332-97CC-FD3D3A8044A7}" dt="2022-10-31T16:12:25.812" v="945" actId="14100"/>
          <ac:spMkLst>
            <pc:docMk/>
            <pc:sldMk cId="2254627556" sldId="289"/>
            <ac:spMk id="10" creationId="{4F5053DF-0EB5-9279-40E2-88BB31689324}"/>
          </ac:spMkLst>
        </pc:spChg>
        <pc:picChg chg="add del mod">
          <ac:chgData name="Elisabeth Nordin" userId="0a8604e3-447d-454a-81ae-3241077f66cd" providerId="ADAL" clId="{BF2D8F91-0856-4332-97CC-FD3D3A8044A7}" dt="2022-10-31T16:02:24.715" v="453" actId="931"/>
          <ac:picMkLst>
            <pc:docMk/>
            <pc:sldMk cId="2254627556" sldId="289"/>
            <ac:picMk id="6" creationId="{5EDBF74B-A427-BDF5-844F-68D222CB659C}"/>
          </ac:picMkLst>
        </pc:picChg>
        <pc:picChg chg="add mod">
          <ac:chgData name="Elisabeth Nordin" userId="0a8604e3-447d-454a-81ae-3241077f66cd" providerId="ADAL" clId="{BF2D8F91-0856-4332-97CC-FD3D3A8044A7}" dt="2022-10-31T16:02:29.657" v="454" actId="931"/>
          <ac:picMkLst>
            <pc:docMk/>
            <pc:sldMk cId="2254627556" sldId="289"/>
            <ac:picMk id="8" creationId="{D2D01D6E-637A-8476-E5F5-3F701EE2DE0A}"/>
          </ac:picMkLst>
        </pc:picChg>
      </pc:sldChg>
      <pc:sldChg chg="addSp delSp modSp new mod">
        <pc:chgData name="Elisabeth Nordin" userId="0a8604e3-447d-454a-81ae-3241077f66cd" providerId="ADAL" clId="{BF2D8F91-0856-4332-97CC-FD3D3A8044A7}" dt="2022-10-31T19:23:48.439" v="3448" actId="18131"/>
        <pc:sldMkLst>
          <pc:docMk/>
          <pc:sldMk cId="1113681360" sldId="290"/>
        </pc:sldMkLst>
        <pc:spChg chg="mod">
          <ac:chgData name="Elisabeth Nordin" userId="0a8604e3-447d-454a-81ae-3241077f66cd" providerId="ADAL" clId="{BF2D8F91-0856-4332-97CC-FD3D3A8044A7}" dt="2022-10-31T17:46:09.101" v="1195" actId="255"/>
          <ac:spMkLst>
            <pc:docMk/>
            <pc:sldMk cId="1113681360" sldId="290"/>
            <ac:spMk id="2" creationId="{A25AD605-EF7F-3EA6-37C4-FBA8036264B1}"/>
          </ac:spMkLst>
        </pc:spChg>
        <pc:spChg chg="del">
          <ac:chgData name="Elisabeth Nordin" userId="0a8604e3-447d-454a-81ae-3241077f66cd" providerId="ADAL" clId="{BF2D8F91-0856-4332-97CC-FD3D3A8044A7}" dt="2022-10-31T19:23:20.805" v="3439" actId="931"/>
          <ac:spMkLst>
            <pc:docMk/>
            <pc:sldMk cId="1113681360" sldId="290"/>
            <ac:spMk id="3" creationId="{B46798DC-8649-E9F0-6816-2CCAC2EDD319}"/>
          </ac:spMkLst>
        </pc:spChg>
        <pc:spChg chg="mod">
          <ac:chgData name="Elisabeth Nordin" userId="0a8604e3-447d-454a-81ae-3241077f66cd" providerId="ADAL" clId="{BF2D8F91-0856-4332-97CC-FD3D3A8044A7}" dt="2022-10-31T19:10:20.336" v="3438" actId="20577"/>
          <ac:spMkLst>
            <pc:docMk/>
            <pc:sldMk cId="1113681360" sldId="290"/>
            <ac:spMk id="4" creationId="{C2EE35DD-22CF-ABEC-55E3-400AA7C48289}"/>
          </ac:spMkLst>
        </pc:spChg>
        <pc:picChg chg="add mod modCrop">
          <ac:chgData name="Elisabeth Nordin" userId="0a8604e3-447d-454a-81ae-3241077f66cd" providerId="ADAL" clId="{BF2D8F91-0856-4332-97CC-FD3D3A8044A7}" dt="2022-10-31T19:23:48.439" v="3448" actId="18131"/>
          <ac:picMkLst>
            <pc:docMk/>
            <pc:sldMk cId="1113681360" sldId="290"/>
            <ac:picMk id="6" creationId="{53E2304B-B8C5-433B-D90F-773F934419A1}"/>
          </ac:picMkLst>
        </pc:picChg>
      </pc:sldChg>
    </pc:docChg>
  </pc:docChgLst>
  <pc:docChgLst>
    <pc:chgData name="Elisabeth Nordin" userId="0a8604e3-447d-454a-81ae-3241077f66cd" providerId="ADAL" clId="{CA2E1EBB-55E9-4D41-BEC5-BB55B16720B3}"/>
    <pc:docChg chg="modSld">
      <pc:chgData name="Elisabeth Nordin" userId="0a8604e3-447d-454a-81ae-3241077f66cd" providerId="ADAL" clId="{CA2E1EBB-55E9-4D41-BEC5-BB55B16720B3}" dt="2022-10-31T19:52:05.724" v="0" actId="113"/>
      <pc:docMkLst>
        <pc:docMk/>
      </pc:docMkLst>
      <pc:sldChg chg="modSp mod">
        <pc:chgData name="Elisabeth Nordin" userId="0a8604e3-447d-454a-81ae-3241077f66cd" providerId="ADAL" clId="{CA2E1EBB-55E9-4D41-BEC5-BB55B16720B3}" dt="2022-10-31T19:52:05.724" v="0" actId="113"/>
        <pc:sldMkLst>
          <pc:docMk/>
          <pc:sldMk cId="2254627556" sldId="289"/>
        </pc:sldMkLst>
        <pc:spChg chg="mod">
          <ac:chgData name="Elisabeth Nordin" userId="0a8604e3-447d-454a-81ae-3241077f66cd" providerId="ADAL" clId="{CA2E1EBB-55E9-4D41-BEC5-BB55B16720B3}" dt="2022-10-31T19:52:05.724" v="0" actId="113"/>
          <ac:spMkLst>
            <pc:docMk/>
            <pc:sldMk cId="2254627556" sldId="289"/>
            <ac:spMk id="4" creationId="{64378B16-9A58-A7F1-ED4C-4BBA53BBE2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F206C-AA2A-4159-AA95-FBA2A2878886}" type="datetimeFigureOut">
              <a:rPr lang="nb-NO" smtClean="0"/>
              <a:t>12.01.2023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334EDB-2A54-44B3-A20F-4D2C9502BA6B}" type="slidenum">
              <a:rPr lang="nb-NO" smtClean="0"/>
              <a:t>‹#›</a:t>
            </a:fld>
            <a:endParaRPr lang="nb-NO"/>
          </a:p>
        </p:txBody>
      </p:sp>
    </p:spTree>
    <p:extLst>
      <p:ext uri="{BB962C8B-B14F-4D97-AF65-F5344CB8AC3E}">
        <p14:creationId xmlns:p14="http://schemas.microsoft.com/office/powerpoint/2010/main" val="3042120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6_Egendefinert oppsett">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6439FE-C1C8-2048-9F9C-EEA5AFE92527}"/>
              </a:ext>
            </a:extLst>
          </p:cNvPr>
          <p:cNvSpPr>
            <a:spLocks noGrp="1"/>
          </p:cNvSpPr>
          <p:nvPr>
            <p:ph type="title"/>
          </p:nvPr>
        </p:nvSpPr>
        <p:spPr>
          <a:xfrm>
            <a:off x="3958966" y="2087172"/>
            <a:ext cx="7286304" cy="1239734"/>
          </a:xfrm>
          <a:prstGeom prst="rect">
            <a:avLst/>
          </a:prstGeom>
        </p:spPr>
        <p:txBody>
          <a:bodyPr anchor="b"/>
          <a:lstStyle>
            <a:lvl1pPr algn="l">
              <a:defRPr/>
            </a:lvl1pPr>
          </a:lstStyle>
          <a:p>
            <a:r>
              <a:rPr lang="nb-NO"/>
              <a:t>Klikk for å redigere tittelstil</a:t>
            </a:r>
            <a:endParaRPr lang="nb-NO" dirty="0"/>
          </a:p>
        </p:txBody>
      </p:sp>
      <p:sp>
        <p:nvSpPr>
          <p:cNvPr id="7" name="Undertittel 2">
            <a:extLst>
              <a:ext uri="{FF2B5EF4-FFF2-40B4-BE49-F238E27FC236}">
                <a16:creationId xmlns:a16="http://schemas.microsoft.com/office/drawing/2014/main" id="{9EC3294E-D08D-3147-8D11-D9EB34B4E156}"/>
              </a:ext>
            </a:extLst>
          </p:cNvPr>
          <p:cNvSpPr>
            <a:spLocks noGrp="1"/>
          </p:cNvSpPr>
          <p:nvPr>
            <p:ph type="subTitle" idx="12"/>
          </p:nvPr>
        </p:nvSpPr>
        <p:spPr>
          <a:xfrm>
            <a:off x="3958966" y="3704095"/>
            <a:ext cx="7286304" cy="1066733"/>
          </a:xfrm>
        </p:spPr>
        <p:txBody>
          <a:bodyPr/>
          <a:lstStyle>
            <a:lvl1pPr marL="0" indent="0" algn="l">
              <a:buNone/>
              <a:defRPr sz="2400" b="0" i="0">
                <a:solidFill>
                  <a:schemeClr val="tx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14" name="Bilde 13">
            <a:extLst>
              <a:ext uri="{FF2B5EF4-FFF2-40B4-BE49-F238E27FC236}">
                <a16:creationId xmlns:a16="http://schemas.microsoft.com/office/drawing/2014/main" id="{B70580FA-8AD9-6F42-8EC6-732903D3EF79}"/>
              </a:ext>
            </a:extLst>
          </p:cNvPr>
          <p:cNvPicPr>
            <a:picLocks noChangeAspect="1"/>
          </p:cNvPicPr>
          <p:nvPr userDrawn="1"/>
        </p:nvPicPr>
        <p:blipFill>
          <a:blip r:embed="rId2"/>
          <a:stretch>
            <a:fillRect/>
          </a:stretch>
        </p:blipFill>
        <p:spPr>
          <a:xfrm>
            <a:off x="946730" y="2087172"/>
            <a:ext cx="2683656" cy="2683656"/>
          </a:xfrm>
          <a:prstGeom prst="rect">
            <a:avLst/>
          </a:prstGeom>
        </p:spPr>
      </p:pic>
      <p:sp>
        <p:nvSpPr>
          <p:cNvPr id="23" name="Rektangel 22">
            <a:extLst>
              <a:ext uri="{FF2B5EF4-FFF2-40B4-BE49-F238E27FC236}">
                <a16:creationId xmlns:a16="http://schemas.microsoft.com/office/drawing/2014/main" id="{264609D8-F853-B346-8285-C9F1787FD1EE}"/>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ekstSylinder 23">
            <a:extLst>
              <a:ext uri="{FF2B5EF4-FFF2-40B4-BE49-F238E27FC236}">
                <a16:creationId xmlns:a16="http://schemas.microsoft.com/office/drawing/2014/main" id="{2FC99258-1C3C-4A48-AA04-1A39204D33A8}"/>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latin typeface="Calibri Light" panose="020F0302020204030204" pitchFamily="34" charset="0"/>
                <a:cs typeface="Calibri Light" panose="020F0302020204030204" pitchFamily="34" charset="0"/>
              </a:rPr>
              <a:t>bksnorge.no</a:t>
            </a:r>
            <a:endParaRPr lang="nb-NO" sz="1700" b="0" i="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2384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Egendefinert oppset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5291751" y="1253331"/>
            <a:ext cx="6132284" cy="1325563"/>
          </a:xfrm>
          <a:prstGeom prst="rect">
            <a:avLst/>
          </a:prstGeom>
        </p:spPr>
        <p:txBody>
          <a:bodyPr/>
          <a:lstStyle/>
          <a:p>
            <a:r>
              <a:rPr lang="nb-NO"/>
              <a:t>Klikk for å redigere tittelstil</a:t>
            </a:r>
            <a:endParaRPr lang="nb-NO" dirty="0"/>
          </a:p>
        </p:txBody>
      </p:sp>
      <p:sp>
        <p:nvSpPr>
          <p:cNvPr id="13" name="Plassholder for innhold 2">
            <a:extLst>
              <a:ext uri="{FF2B5EF4-FFF2-40B4-BE49-F238E27FC236}">
                <a16:creationId xmlns:a16="http://schemas.microsoft.com/office/drawing/2014/main" id="{B112D6EA-26CE-C847-843C-8A830FDE49E2}"/>
              </a:ext>
            </a:extLst>
          </p:cNvPr>
          <p:cNvSpPr>
            <a:spLocks noGrp="1"/>
          </p:cNvSpPr>
          <p:nvPr>
            <p:ph idx="12"/>
          </p:nvPr>
        </p:nvSpPr>
        <p:spPr>
          <a:xfrm>
            <a:off x="5291751" y="2844799"/>
            <a:ext cx="6132284" cy="275986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Rektangel 8">
            <a:extLst>
              <a:ext uri="{FF2B5EF4-FFF2-40B4-BE49-F238E27FC236}">
                <a16:creationId xmlns:a16="http://schemas.microsoft.com/office/drawing/2014/main" id="{95225209-D72D-C740-88F2-4EA64CAD80A7}"/>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bilde 2">
            <a:extLst>
              <a:ext uri="{FF2B5EF4-FFF2-40B4-BE49-F238E27FC236}">
                <a16:creationId xmlns:a16="http://schemas.microsoft.com/office/drawing/2014/main" id="{40BE117C-81DD-6642-83E7-C998F12C32E2}"/>
              </a:ext>
            </a:extLst>
          </p:cNvPr>
          <p:cNvSpPr>
            <a:spLocks noGrp="1"/>
          </p:cNvSpPr>
          <p:nvPr>
            <p:ph type="pic" idx="1"/>
          </p:nvPr>
        </p:nvSpPr>
        <p:spPr>
          <a:xfrm>
            <a:off x="814091" y="1253331"/>
            <a:ext cx="4101345" cy="4351337"/>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Tree>
    <p:extLst>
      <p:ext uri="{BB962C8B-B14F-4D97-AF65-F5344CB8AC3E}">
        <p14:creationId xmlns:p14="http://schemas.microsoft.com/office/powerpoint/2010/main" val="1404288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Egendefinert oppsett">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5291751" y="1253331"/>
            <a:ext cx="6132284" cy="1325563"/>
          </a:xfrm>
          <a:prstGeom prst="rect">
            <a:avLst/>
          </a:prstGeom>
        </p:spPr>
        <p:txBody>
          <a:bodyPr/>
          <a:lstStyle/>
          <a:p>
            <a:r>
              <a:rPr lang="nb-NO"/>
              <a:t>Klikk for å redigere tittelstil</a:t>
            </a:r>
            <a:endParaRPr lang="nb-NO" dirty="0"/>
          </a:p>
        </p:txBody>
      </p:sp>
      <p:sp>
        <p:nvSpPr>
          <p:cNvPr id="13" name="Plassholder for innhold 2">
            <a:extLst>
              <a:ext uri="{FF2B5EF4-FFF2-40B4-BE49-F238E27FC236}">
                <a16:creationId xmlns:a16="http://schemas.microsoft.com/office/drawing/2014/main" id="{B112D6EA-26CE-C847-843C-8A830FDE49E2}"/>
              </a:ext>
            </a:extLst>
          </p:cNvPr>
          <p:cNvSpPr>
            <a:spLocks noGrp="1"/>
          </p:cNvSpPr>
          <p:nvPr>
            <p:ph idx="12"/>
          </p:nvPr>
        </p:nvSpPr>
        <p:spPr>
          <a:xfrm>
            <a:off x="5291751" y="2844799"/>
            <a:ext cx="6132284" cy="275986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Rektangel 8">
            <a:extLst>
              <a:ext uri="{FF2B5EF4-FFF2-40B4-BE49-F238E27FC236}">
                <a16:creationId xmlns:a16="http://schemas.microsoft.com/office/drawing/2014/main" id="{95225209-D72D-C740-88F2-4EA64CAD80A7}"/>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bilde 2">
            <a:extLst>
              <a:ext uri="{FF2B5EF4-FFF2-40B4-BE49-F238E27FC236}">
                <a16:creationId xmlns:a16="http://schemas.microsoft.com/office/drawing/2014/main" id="{40BE117C-81DD-6642-83E7-C998F12C32E2}"/>
              </a:ext>
            </a:extLst>
          </p:cNvPr>
          <p:cNvSpPr>
            <a:spLocks noGrp="1"/>
          </p:cNvSpPr>
          <p:nvPr>
            <p:ph type="pic" idx="1"/>
          </p:nvPr>
        </p:nvSpPr>
        <p:spPr>
          <a:xfrm>
            <a:off x="814091" y="1253331"/>
            <a:ext cx="4101345" cy="4351337"/>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pic>
        <p:nvPicPr>
          <p:cNvPr id="6" name="Bilde 5" descr="Et bilde som inneholder tekst&#10;&#10;Automatisk generert beskrivelse">
            <a:extLst>
              <a:ext uri="{FF2B5EF4-FFF2-40B4-BE49-F238E27FC236}">
                <a16:creationId xmlns:a16="http://schemas.microsoft.com/office/drawing/2014/main" id="{FB427A24-6082-DD4B-B48B-ED6BFFCDB2AC}"/>
              </a:ext>
            </a:extLst>
          </p:cNvPr>
          <p:cNvPicPr>
            <a:picLocks noChangeAspect="1"/>
          </p:cNvPicPr>
          <p:nvPr userDrawn="1"/>
        </p:nvPicPr>
        <p:blipFill>
          <a:blip r:embed="rId2"/>
          <a:stretch>
            <a:fillRect/>
          </a:stretch>
        </p:blipFill>
        <p:spPr>
          <a:xfrm>
            <a:off x="9334617" y="5868834"/>
            <a:ext cx="2324100" cy="469900"/>
          </a:xfrm>
          <a:prstGeom prst="rect">
            <a:avLst/>
          </a:prstGeom>
        </p:spPr>
      </p:pic>
    </p:spTree>
    <p:extLst>
      <p:ext uri="{BB962C8B-B14F-4D97-AF65-F5344CB8AC3E}">
        <p14:creationId xmlns:p14="http://schemas.microsoft.com/office/powerpoint/2010/main" val="382179780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gendefinert oppsett">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909866" y="839421"/>
            <a:ext cx="6995644" cy="851267"/>
          </a:xfrm>
          <a:prstGeom prst="rect">
            <a:avLst/>
          </a:prstGeom>
        </p:spPr>
        <p:txBody>
          <a:bodyPr/>
          <a:lstStyle/>
          <a:p>
            <a:r>
              <a:rPr lang="nb-NO"/>
              <a:t>Klikk for å redigere tittelstil</a:t>
            </a:r>
            <a:endParaRPr lang="nb-NO" dirty="0"/>
          </a:p>
        </p:txBody>
      </p:sp>
      <p:sp>
        <p:nvSpPr>
          <p:cNvPr id="10" name="Plassholder for tekst 4">
            <a:extLst>
              <a:ext uri="{FF2B5EF4-FFF2-40B4-BE49-F238E27FC236}">
                <a16:creationId xmlns:a16="http://schemas.microsoft.com/office/drawing/2014/main" id="{44490A86-8FAB-B94B-BA36-DD965DD56452}"/>
              </a:ext>
            </a:extLst>
          </p:cNvPr>
          <p:cNvSpPr>
            <a:spLocks noGrp="1"/>
          </p:cNvSpPr>
          <p:nvPr>
            <p:ph type="body" sz="quarter" idx="3"/>
          </p:nvPr>
        </p:nvSpPr>
        <p:spPr>
          <a:xfrm>
            <a:off x="8410121" y="1087352"/>
            <a:ext cx="2872014"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3" name="Plassholder for innhold 2">
            <a:extLst>
              <a:ext uri="{FF2B5EF4-FFF2-40B4-BE49-F238E27FC236}">
                <a16:creationId xmlns:a16="http://schemas.microsoft.com/office/drawing/2014/main" id="{B112D6EA-26CE-C847-843C-8A830FDE49E2}"/>
              </a:ext>
            </a:extLst>
          </p:cNvPr>
          <p:cNvSpPr>
            <a:spLocks noGrp="1"/>
          </p:cNvSpPr>
          <p:nvPr>
            <p:ph idx="12"/>
          </p:nvPr>
        </p:nvSpPr>
        <p:spPr>
          <a:xfrm>
            <a:off x="909865" y="1885269"/>
            <a:ext cx="6995645" cy="365034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8" name="Plassholder for tekst 3">
            <a:extLst>
              <a:ext uri="{FF2B5EF4-FFF2-40B4-BE49-F238E27FC236}">
                <a16:creationId xmlns:a16="http://schemas.microsoft.com/office/drawing/2014/main" id="{A5766F2E-384B-5148-84F2-D737554CA507}"/>
              </a:ext>
            </a:extLst>
          </p:cNvPr>
          <p:cNvSpPr>
            <a:spLocks noGrp="1"/>
          </p:cNvSpPr>
          <p:nvPr>
            <p:ph type="body" sz="half" idx="2"/>
          </p:nvPr>
        </p:nvSpPr>
        <p:spPr>
          <a:xfrm>
            <a:off x="8410121" y="2133201"/>
            <a:ext cx="2872014" cy="3244711"/>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20" name="Rektangel 19">
            <a:extLst>
              <a:ext uri="{FF2B5EF4-FFF2-40B4-BE49-F238E27FC236}">
                <a16:creationId xmlns:a16="http://schemas.microsoft.com/office/drawing/2014/main" id="{4587DE9F-D838-7A44-8C2D-B12CD0C56CFC}"/>
              </a:ext>
            </a:extLst>
          </p:cNvPr>
          <p:cNvSpPr/>
          <p:nvPr userDrawn="1"/>
        </p:nvSpPr>
        <p:spPr>
          <a:xfrm>
            <a:off x="8245928" y="813426"/>
            <a:ext cx="3200399" cy="4722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8" name="TekstSylinder 27">
            <a:extLst>
              <a:ext uri="{FF2B5EF4-FFF2-40B4-BE49-F238E27FC236}">
                <a16:creationId xmlns:a16="http://schemas.microsoft.com/office/drawing/2014/main" id="{A3F5066D-BFBA-1349-8444-938409F10736}"/>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latin typeface="Calibri Light" panose="020F0302020204030204" pitchFamily="34" charset="0"/>
                <a:cs typeface="Calibri Light" panose="020F0302020204030204" pitchFamily="34" charset="0"/>
              </a:rPr>
              <a:t>bksnorge.no</a:t>
            </a:r>
            <a:endParaRPr lang="nb-NO" sz="1700" b="0" i="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80596585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Egendefinert oppsett">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909866" y="839421"/>
            <a:ext cx="6995644" cy="851267"/>
          </a:xfrm>
          <a:prstGeom prst="rect">
            <a:avLst/>
          </a:prstGeom>
        </p:spPr>
        <p:txBody>
          <a:bodyPr/>
          <a:lstStyle/>
          <a:p>
            <a:r>
              <a:rPr lang="nb-NO"/>
              <a:t>Klikk for å redigere tittelstil</a:t>
            </a:r>
            <a:endParaRPr lang="nb-NO" dirty="0"/>
          </a:p>
        </p:txBody>
      </p:sp>
      <p:sp>
        <p:nvSpPr>
          <p:cNvPr id="10" name="Plassholder for tekst 4">
            <a:extLst>
              <a:ext uri="{FF2B5EF4-FFF2-40B4-BE49-F238E27FC236}">
                <a16:creationId xmlns:a16="http://schemas.microsoft.com/office/drawing/2014/main" id="{44490A86-8FAB-B94B-BA36-DD965DD56452}"/>
              </a:ext>
            </a:extLst>
          </p:cNvPr>
          <p:cNvSpPr>
            <a:spLocks noGrp="1"/>
          </p:cNvSpPr>
          <p:nvPr>
            <p:ph type="body" sz="quarter" idx="3"/>
          </p:nvPr>
        </p:nvSpPr>
        <p:spPr>
          <a:xfrm>
            <a:off x="8410121" y="1087352"/>
            <a:ext cx="2872014"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3" name="Plassholder for innhold 2">
            <a:extLst>
              <a:ext uri="{FF2B5EF4-FFF2-40B4-BE49-F238E27FC236}">
                <a16:creationId xmlns:a16="http://schemas.microsoft.com/office/drawing/2014/main" id="{B112D6EA-26CE-C847-843C-8A830FDE49E2}"/>
              </a:ext>
            </a:extLst>
          </p:cNvPr>
          <p:cNvSpPr>
            <a:spLocks noGrp="1"/>
          </p:cNvSpPr>
          <p:nvPr>
            <p:ph idx="12"/>
          </p:nvPr>
        </p:nvSpPr>
        <p:spPr>
          <a:xfrm>
            <a:off x="909865" y="1885269"/>
            <a:ext cx="6995645" cy="365034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8" name="Plassholder for tekst 3">
            <a:extLst>
              <a:ext uri="{FF2B5EF4-FFF2-40B4-BE49-F238E27FC236}">
                <a16:creationId xmlns:a16="http://schemas.microsoft.com/office/drawing/2014/main" id="{A5766F2E-384B-5148-84F2-D737554CA507}"/>
              </a:ext>
            </a:extLst>
          </p:cNvPr>
          <p:cNvSpPr>
            <a:spLocks noGrp="1"/>
          </p:cNvSpPr>
          <p:nvPr>
            <p:ph type="body" sz="half" idx="2"/>
          </p:nvPr>
        </p:nvSpPr>
        <p:spPr>
          <a:xfrm>
            <a:off x="8410121" y="2133201"/>
            <a:ext cx="2872014" cy="3244711"/>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20" name="Rektangel 19">
            <a:extLst>
              <a:ext uri="{FF2B5EF4-FFF2-40B4-BE49-F238E27FC236}">
                <a16:creationId xmlns:a16="http://schemas.microsoft.com/office/drawing/2014/main" id="{4587DE9F-D838-7A44-8C2D-B12CD0C56CFC}"/>
              </a:ext>
            </a:extLst>
          </p:cNvPr>
          <p:cNvSpPr/>
          <p:nvPr userDrawn="1"/>
        </p:nvSpPr>
        <p:spPr>
          <a:xfrm>
            <a:off x="8245928" y="813426"/>
            <a:ext cx="3200399" cy="4722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8" name="TekstSylinder 27">
            <a:extLst>
              <a:ext uri="{FF2B5EF4-FFF2-40B4-BE49-F238E27FC236}">
                <a16:creationId xmlns:a16="http://schemas.microsoft.com/office/drawing/2014/main" id="{A3F5066D-BFBA-1349-8444-938409F10736}"/>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latin typeface="Calibri Light" panose="020F0302020204030204" pitchFamily="34" charset="0"/>
                <a:cs typeface="Calibri Light" panose="020F0302020204030204" pitchFamily="34" charset="0"/>
              </a:rPr>
              <a:t>bksnorge.no</a:t>
            </a:r>
            <a:endParaRPr lang="nb-NO" sz="1700" b="0" i="0" dirty="0">
              <a:latin typeface="Calibri Light" panose="020F0302020204030204" pitchFamily="34" charset="0"/>
              <a:cs typeface="Calibri Light" panose="020F0302020204030204" pitchFamily="34" charset="0"/>
            </a:endParaRPr>
          </a:p>
        </p:txBody>
      </p:sp>
      <p:pic>
        <p:nvPicPr>
          <p:cNvPr id="8" name="Bilde 7" descr="Et bilde som inneholder tekst&#10;&#10;Automatisk generert beskrivelse">
            <a:extLst>
              <a:ext uri="{FF2B5EF4-FFF2-40B4-BE49-F238E27FC236}">
                <a16:creationId xmlns:a16="http://schemas.microsoft.com/office/drawing/2014/main" id="{B6D96A00-879C-894B-BDD7-8E06C9B121FA}"/>
              </a:ext>
            </a:extLst>
          </p:cNvPr>
          <p:cNvPicPr>
            <a:picLocks noChangeAspect="1"/>
          </p:cNvPicPr>
          <p:nvPr userDrawn="1"/>
        </p:nvPicPr>
        <p:blipFill>
          <a:blip r:embed="rId2"/>
          <a:stretch>
            <a:fillRect/>
          </a:stretch>
        </p:blipFill>
        <p:spPr>
          <a:xfrm>
            <a:off x="9334617" y="5868834"/>
            <a:ext cx="2324100" cy="469900"/>
          </a:xfrm>
          <a:prstGeom prst="rect">
            <a:avLst/>
          </a:prstGeom>
        </p:spPr>
      </p:pic>
    </p:spTree>
    <p:extLst>
      <p:ext uri="{BB962C8B-B14F-4D97-AF65-F5344CB8AC3E}">
        <p14:creationId xmlns:p14="http://schemas.microsoft.com/office/powerpoint/2010/main" val="3703038739"/>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0EFD7E-FD16-C64A-B904-08EEDEC5287C}"/>
              </a:ext>
            </a:extLst>
          </p:cNvPr>
          <p:cNvSpPr>
            <a:spLocks noGrp="1"/>
          </p:cNvSpPr>
          <p:nvPr>
            <p:ph type="title"/>
          </p:nvPr>
        </p:nvSpPr>
        <p:spPr>
          <a:xfrm>
            <a:off x="1215342" y="987424"/>
            <a:ext cx="3556683" cy="1069975"/>
          </a:xfrm>
          <a:prstGeom prst="rect">
            <a:avLst/>
          </a:prstGeom>
        </p:spPr>
        <p:txBody>
          <a:bodyPr anchor="b"/>
          <a:lstStyle>
            <a:lvl1pPr>
              <a:defRPr sz="3200"/>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CB6A0D6A-C740-4F48-A735-672A4F1CAF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a:extLst>
              <a:ext uri="{FF2B5EF4-FFF2-40B4-BE49-F238E27FC236}">
                <a16:creationId xmlns:a16="http://schemas.microsoft.com/office/drawing/2014/main" id="{FA17E541-B57C-AE40-AF8F-90F983BD5A1A}"/>
              </a:ext>
            </a:extLst>
          </p:cNvPr>
          <p:cNvSpPr>
            <a:spLocks noGrp="1"/>
          </p:cNvSpPr>
          <p:nvPr>
            <p:ph type="body" sz="half" idx="2"/>
          </p:nvPr>
        </p:nvSpPr>
        <p:spPr>
          <a:xfrm>
            <a:off x="1215342" y="2057400"/>
            <a:ext cx="355668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Tree>
    <p:extLst>
      <p:ext uri="{BB962C8B-B14F-4D97-AF65-F5344CB8AC3E}">
        <p14:creationId xmlns:p14="http://schemas.microsoft.com/office/powerpoint/2010/main" val="303719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51851118-27C2-AF4B-A7FA-7DFE6A6CC429}"/>
              </a:ext>
            </a:extLst>
          </p:cNvPr>
          <p:cNvSpPr>
            <a:spLocks noGrp="1"/>
          </p:cNvSpPr>
          <p:nvPr>
            <p:ph sz="half" idx="1"/>
          </p:nvPr>
        </p:nvSpPr>
        <p:spPr>
          <a:xfrm>
            <a:off x="849086" y="1825625"/>
            <a:ext cx="5170714" cy="395468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a:extLst>
              <a:ext uri="{FF2B5EF4-FFF2-40B4-BE49-F238E27FC236}">
                <a16:creationId xmlns:a16="http://schemas.microsoft.com/office/drawing/2014/main" id="{40038FBB-FCD6-7140-B45D-805A38A6FB78}"/>
              </a:ext>
            </a:extLst>
          </p:cNvPr>
          <p:cNvSpPr>
            <a:spLocks noGrp="1"/>
          </p:cNvSpPr>
          <p:nvPr>
            <p:ph sz="half" idx="2"/>
          </p:nvPr>
        </p:nvSpPr>
        <p:spPr>
          <a:xfrm>
            <a:off x="5777194" y="1825625"/>
            <a:ext cx="5576606" cy="395468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8" name="Tittel 1">
            <a:extLst>
              <a:ext uri="{FF2B5EF4-FFF2-40B4-BE49-F238E27FC236}">
                <a16:creationId xmlns:a16="http://schemas.microsoft.com/office/drawing/2014/main" id="{A9305948-81FF-BD44-8E83-CC0528016343}"/>
              </a:ext>
            </a:extLst>
          </p:cNvPr>
          <p:cNvSpPr txBox="1">
            <a:spLocks/>
          </p:cNvSpPr>
          <p:nvPr userDrawn="1"/>
        </p:nvSpPr>
        <p:spPr>
          <a:xfrm>
            <a:off x="849086" y="839421"/>
            <a:ext cx="7119257" cy="8512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a:solidFill>
                  <a:schemeClr val="tx1"/>
                </a:solidFill>
                <a:latin typeface="Calibri Light" panose="020F0302020204030204" pitchFamily="34" charset="0"/>
                <a:ea typeface="+mj-ea"/>
                <a:cs typeface="Calibri Light" panose="020F0302020204030204" pitchFamily="34" charset="0"/>
              </a:defRPr>
            </a:lvl1pPr>
          </a:lstStyle>
          <a:p>
            <a:r>
              <a:rPr lang="nb-NO" dirty="0"/>
              <a:t>Klikk for å redigere tittelstil</a:t>
            </a:r>
          </a:p>
        </p:txBody>
      </p:sp>
    </p:spTree>
    <p:extLst>
      <p:ext uri="{BB962C8B-B14F-4D97-AF65-F5344CB8AC3E}">
        <p14:creationId xmlns:p14="http://schemas.microsoft.com/office/powerpoint/2010/main" val="252581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F055C0-52E3-594F-BDC9-0797DA5199A6}"/>
              </a:ext>
            </a:extLst>
          </p:cNvPr>
          <p:cNvSpPr>
            <a:spLocks noGrp="1"/>
          </p:cNvSpPr>
          <p:nvPr>
            <p:ph type="title"/>
          </p:nvPr>
        </p:nvSpPr>
        <p:spPr>
          <a:xfrm>
            <a:off x="836612" y="987424"/>
            <a:ext cx="3556683" cy="1069975"/>
          </a:xfrm>
          <a:prstGeom prst="rect">
            <a:avLst/>
          </a:prstGeom>
        </p:spPr>
        <p:txBody>
          <a:bodyPr anchor="b"/>
          <a:lstStyle>
            <a:lvl1pPr>
              <a:defRPr sz="3200"/>
            </a:lvl1pPr>
          </a:lstStyle>
          <a:p>
            <a:r>
              <a:rPr lang="nb-NO"/>
              <a:t>Klikk for å redigere tittelstil</a:t>
            </a:r>
            <a:endParaRPr lang="nb-NO" dirty="0"/>
          </a:p>
        </p:txBody>
      </p:sp>
      <p:sp>
        <p:nvSpPr>
          <p:cNvPr id="3" name="Plassholder for bilde 2">
            <a:extLst>
              <a:ext uri="{FF2B5EF4-FFF2-40B4-BE49-F238E27FC236}">
                <a16:creationId xmlns:a16="http://schemas.microsoft.com/office/drawing/2014/main" id="{E09B3875-4EDF-2045-93CD-C455A682B8AC}"/>
              </a:ext>
            </a:extLst>
          </p:cNvPr>
          <p:cNvSpPr>
            <a:spLocks noGrp="1"/>
          </p:cNvSpPr>
          <p:nvPr>
            <p:ph type="pic" idx="1"/>
          </p:nvPr>
        </p:nvSpPr>
        <p:spPr>
          <a:xfrm>
            <a:off x="4849586" y="987425"/>
            <a:ext cx="650580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a:extLst>
              <a:ext uri="{FF2B5EF4-FFF2-40B4-BE49-F238E27FC236}">
                <a16:creationId xmlns:a16="http://schemas.microsoft.com/office/drawing/2014/main" id="{2E19BF21-8C7C-8743-A36A-AFBB53F8B292}"/>
              </a:ext>
            </a:extLst>
          </p:cNvPr>
          <p:cNvSpPr>
            <a:spLocks noGrp="1"/>
          </p:cNvSpPr>
          <p:nvPr>
            <p:ph type="body" sz="half" idx="2"/>
          </p:nvPr>
        </p:nvSpPr>
        <p:spPr>
          <a:xfrm>
            <a:off x="836612" y="2057400"/>
            <a:ext cx="355668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Tree>
    <p:extLst>
      <p:ext uri="{BB962C8B-B14F-4D97-AF65-F5344CB8AC3E}">
        <p14:creationId xmlns:p14="http://schemas.microsoft.com/office/powerpoint/2010/main" val="60759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A6B1DB-9C77-164E-9EC0-DCD2EACFDD81}"/>
              </a:ext>
            </a:extLst>
          </p:cNvPr>
          <p:cNvSpPr>
            <a:spLocks noGrp="1"/>
          </p:cNvSpPr>
          <p:nvPr>
            <p:ph type="title"/>
          </p:nvPr>
        </p:nvSpPr>
        <p:spPr>
          <a:xfrm>
            <a:off x="865415" y="681037"/>
            <a:ext cx="10504714" cy="1009651"/>
          </a:xfrm>
          <a:prstGeom prst="rect">
            <a:avLst/>
          </a:prstGeom>
        </p:spPr>
        <p:txBody>
          <a:bodyPr/>
          <a:lstStyle/>
          <a:p>
            <a:r>
              <a:rPr lang="nb-NO"/>
              <a:t>Klikk for å redigere tittelstil</a:t>
            </a:r>
            <a:endParaRPr lang="nb-NO" dirty="0"/>
          </a:p>
        </p:txBody>
      </p:sp>
      <p:sp>
        <p:nvSpPr>
          <p:cNvPr id="3" name="Plassholder for loddrett tekst 2">
            <a:extLst>
              <a:ext uri="{FF2B5EF4-FFF2-40B4-BE49-F238E27FC236}">
                <a16:creationId xmlns:a16="http://schemas.microsoft.com/office/drawing/2014/main" id="{9ECD06BD-E7C4-594F-9D82-20827F9BCCE0}"/>
              </a:ext>
            </a:extLst>
          </p:cNvPr>
          <p:cNvSpPr>
            <a:spLocks noGrp="1"/>
          </p:cNvSpPr>
          <p:nvPr>
            <p:ph type="body" orient="vert" idx="1"/>
          </p:nvPr>
        </p:nvSpPr>
        <p:spPr>
          <a:xfrm>
            <a:off x="849086" y="1825625"/>
            <a:ext cx="10504714" cy="43513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5622534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83D2E4D-2FF3-4E44-81DB-E414E849F5F2}"/>
              </a:ext>
            </a:extLst>
          </p:cNvPr>
          <p:cNvSpPr>
            <a:spLocks noGrp="1"/>
          </p:cNvSpPr>
          <p:nvPr>
            <p:ph type="title" orient="vert"/>
          </p:nvPr>
        </p:nvSpPr>
        <p:spPr>
          <a:xfrm>
            <a:off x="8724900" y="865413"/>
            <a:ext cx="2628900" cy="5311549"/>
          </a:xfrm>
          <a:prstGeom prst="rect">
            <a:avLst/>
          </a:prstGeo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7466B25-1411-7D48-93A7-E83D4044A3AB}"/>
              </a:ext>
            </a:extLst>
          </p:cNvPr>
          <p:cNvSpPr>
            <a:spLocks noGrp="1"/>
          </p:cNvSpPr>
          <p:nvPr>
            <p:ph type="body" orient="vert" idx="1"/>
          </p:nvPr>
        </p:nvSpPr>
        <p:spPr>
          <a:xfrm>
            <a:off x="838200" y="865413"/>
            <a:ext cx="7734300" cy="5311549"/>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01261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9_Egendefinert oppsett">
    <p:bg>
      <p:bgPr>
        <a:solidFill>
          <a:schemeClr val="tx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6439FE-C1C8-2048-9F9C-EEA5AFE92527}"/>
              </a:ext>
            </a:extLst>
          </p:cNvPr>
          <p:cNvSpPr>
            <a:spLocks noGrp="1"/>
          </p:cNvSpPr>
          <p:nvPr>
            <p:ph type="title"/>
          </p:nvPr>
        </p:nvSpPr>
        <p:spPr>
          <a:xfrm>
            <a:off x="4216334" y="2087172"/>
            <a:ext cx="7286304" cy="1239734"/>
          </a:xfrm>
          <a:prstGeom prst="rect">
            <a:avLst/>
          </a:prstGeom>
        </p:spPr>
        <p:txBody>
          <a:bodyPr anchor="b"/>
          <a:lstStyle>
            <a:lvl1pPr algn="l">
              <a:defRPr>
                <a:solidFill>
                  <a:schemeClr val="bg1"/>
                </a:solidFill>
              </a:defRPr>
            </a:lvl1pPr>
          </a:lstStyle>
          <a:p>
            <a:r>
              <a:rPr lang="nb-NO"/>
              <a:t>Klikk for å redigere tittelstil</a:t>
            </a:r>
            <a:endParaRPr lang="nb-NO" dirty="0"/>
          </a:p>
        </p:txBody>
      </p:sp>
      <p:sp>
        <p:nvSpPr>
          <p:cNvPr id="7" name="Undertittel 2">
            <a:extLst>
              <a:ext uri="{FF2B5EF4-FFF2-40B4-BE49-F238E27FC236}">
                <a16:creationId xmlns:a16="http://schemas.microsoft.com/office/drawing/2014/main" id="{9EC3294E-D08D-3147-8D11-D9EB34B4E156}"/>
              </a:ext>
            </a:extLst>
          </p:cNvPr>
          <p:cNvSpPr>
            <a:spLocks noGrp="1"/>
          </p:cNvSpPr>
          <p:nvPr>
            <p:ph type="subTitle" idx="12"/>
          </p:nvPr>
        </p:nvSpPr>
        <p:spPr>
          <a:xfrm>
            <a:off x="4216334" y="3704095"/>
            <a:ext cx="7286304" cy="1066733"/>
          </a:xfrm>
        </p:spPr>
        <p:txBody>
          <a:bodyPr/>
          <a:lstStyle>
            <a:lvl1pPr marL="0" indent="0" algn="l">
              <a:buNone/>
              <a:defRPr sz="2400" b="0" i="0">
                <a:solidFill>
                  <a:schemeClr val="accent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23" name="Rektangel 22">
            <a:extLst>
              <a:ext uri="{FF2B5EF4-FFF2-40B4-BE49-F238E27FC236}">
                <a16:creationId xmlns:a16="http://schemas.microsoft.com/office/drawing/2014/main" id="{264609D8-F853-B346-8285-C9F1787FD1EE}"/>
              </a:ext>
            </a:extLst>
          </p:cNvPr>
          <p:cNvSpPr/>
          <p:nvPr userDrawn="1"/>
        </p:nvSpPr>
        <p:spPr>
          <a:xfrm>
            <a:off x="391650" y="411162"/>
            <a:ext cx="11408700" cy="60356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ekstSylinder 23">
            <a:extLst>
              <a:ext uri="{FF2B5EF4-FFF2-40B4-BE49-F238E27FC236}">
                <a16:creationId xmlns:a16="http://schemas.microsoft.com/office/drawing/2014/main" id="{2FC99258-1C3C-4A48-AA04-1A39204D33A8}"/>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solidFill>
                  <a:schemeClr val="bg1"/>
                </a:solidFill>
                <a:latin typeface="Calibri Light" panose="020F0302020204030204" pitchFamily="34" charset="0"/>
                <a:cs typeface="Calibri Light" panose="020F0302020204030204" pitchFamily="34" charset="0"/>
              </a:rPr>
              <a:t>bksnorge</a:t>
            </a:r>
            <a:r>
              <a:rPr lang="nb-NO" sz="1700" b="0" i="0" dirty="0" err="1">
                <a:latin typeface="Calibri Light" panose="020F0302020204030204" pitchFamily="34" charset="0"/>
                <a:cs typeface="Calibri Light" panose="020F0302020204030204" pitchFamily="34" charset="0"/>
              </a:rPr>
              <a:t>.no</a:t>
            </a:r>
            <a:endParaRPr lang="nb-NO" sz="1700" b="0" i="0" dirty="0">
              <a:latin typeface="Calibri Light" panose="020F0302020204030204" pitchFamily="34" charset="0"/>
              <a:cs typeface="Calibri Light" panose="020F0302020204030204" pitchFamily="34" charset="0"/>
            </a:endParaRPr>
          </a:p>
        </p:txBody>
      </p:sp>
      <p:pic>
        <p:nvPicPr>
          <p:cNvPr id="4" name="Bilde 3" descr="Et bilde som inneholder tekst&#10;&#10;Automatisk generert beskrivelse">
            <a:extLst>
              <a:ext uri="{FF2B5EF4-FFF2-40B4-BE49-F238E27FC236}">
                <a16:creationId xmlns:a16="http://schemas.microsoft.com/office/drawing/2014/main" id="{2CE8108C-EA1E-4146-87FB-FB33BECD75C3}"/>
              </a:ext>
            </a:extLst>
          </p:cNvPr>
          <p:cNvPicPr>
            <a:picLocks noChangeAspect="1"/>
          </p:cNvPicPr>
          <p:nvPr userDrawn="1"/>
        </p:nvPicPr>
        <p:blipFill>
          <a:blip r:embed="rId2"/>
          <a:stretch>
            <a:fillRect/>
          </a:stretch>
        </p:blipFill>
        <p:spPr>
          <a:xfrm>
            <a:off x="822168" y="2059383"/>
            <a:ext cx="2711445" cy="2711445"/>
          </a:xfrm>
          <a:prstGeom prst="rect">
            <a:avLst/>
          </a:prstGeom>
        </p:spPr>
      </p:pic>
    </p:spTree>
    <p:extLst>
      <p:ext uri="{BB962C8B-B14F-4D97-AF65-F5344CB8AC3E}">
        <p14:creationId xmlns:p14="http://schemas.microsoft.com/office/powerpoint/2010/main" val="158375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13" name="Tittel 1">
            <a:extLst>
              <a:ext uri="{FF2B5EF4-FFF2-40B4-BE49-F238E27FC236}">
                <a16:creationId xmlns:a16="http://schemas.microsoft.com/office/drawing/2014/main" id="{F799F0A8-CAB9-A14C-A3AD-90263A4774C1}"/>
              </a:ext>
            </a:extLst>
          </p:cNvPr>
          <p:cNvSpPr>
            <a:spLocks noGrp="1"/>
          </p:cNvSpPr>
          <p:nvPr>
            <p:ph type="title"/>
          </p:nvPr>
        </p:nvSpPr>
        <p:spPr>
          <a:xfrm>
            <a:off x="849086" y="1900634"/>
            <a:ext cx="10802259" cy="1325563"/>
          </a:xfrm>
          <a:prstGeom prst="rect">
            <a:avLst/>
          </a:prstGeom>
        </p:spPr>
        <p:txBody>
          <a:bodyPr/>
          <a:lstStyle/>
          <a:p>
            <a:r>
              <a:rPr lang="nb-NO"/>
              <a:t>Klikk for å redigere tittelstil</a:t>
            </a:r>
            <a:endParaRPr lang="nb-NO" dirty="0"/>
          </a:p>
        </p:txBody>
      </p:sp>
      <p:sp>
        <p:nvSpPr>
          <p:cNvPr id="14" name="Undertittel 2">
            <a:extLst>
              <a:ext uri="{FF2B5EF4-FFF2-40B4-BE49-F238E27FC236}">
                <a16:creationId xmlns:a16="http://schemas.microsoft.com/office/drawing/2014/main" id="{B670C3E6-9FFA-704B-AEF0-CB0E705C1C2C}"/>
              </a:ext>
            </a:extLst>
          </p:cNvPr>
          <p:cNvSpPr>
            <a:spLocks noGrp="1"/>
          </p:cNvSpPr>
          <p:nvPr>
            <p:ph type="subTitle" idx="12"/>
          </p:nvPr>
        </p:nvSpPr>
        <p:spPr>
          <a:xfrm>
            <a:off x="849084" y="3602038"/>
            <a:ext cx="10802259" cy="1325563"/>
          </a:xfrm>
        </p:spPr>
        <p:txBody>
          <a:bodyPr/>
          <a:lstStyle>
            <a:lvl1pPr marL="0" indent="0" algn="l">
              <a:buNone/>
              <a:defRPr sz="2400" b="0" i="0">
                <a:solidFill>
                  <a:schemeClr val="accent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Tree>
    <p:extLst>
      <p:ext uri="{BB962C8B-B14F-4D97-AF65-F5344CB8AC3E}">
        <p14:creationId xmlns:p14="http://schemas.microsoft.com/office/powerpoint/2010/main" val="230355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CF442C-9D5B-EE47-908B-965FFF7AFD87}"/>
              </a:ext>
            </a:extLst>
          </p:cNvPr>
          <p:cNvSpPr>
            <a:spLocks noGrp="1"/>
          </p:cNvSpPr>
          <p:nvPr>
            <p:ph type="title"/>
          </p:nvPr>
        </p:nvSpPr>
        <p:spPr>
          <a:xfrm>
            <a:off x="849086" y="1383167"/>
            <a:ext cx="10498364" cy="2852737"/>
          </a:xfrm>
          <a:prstGeom prst="rect">
            <a:avLst/>
          </a:prstGeom>
        </p:spPr>
        <p:txBody>
          <a:bodyPr anchor="b"/>
          <a:lstStyle>
            <a:lvl1pPr>
              <a:defRPr sz="6000"/>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F979D01D-BE07-374F-8E9B-FA820FAA01CE}"/>
              </a:ext>
            </a:extLst>
          </p:cNvPr>
          <p:cNvSpPr>
            <a:spLocks noGrp="1"/>
          </p:cNvSpPr>
          <p:nvPr>
            <p:ph type="body" idx="1"/>
          </p:nvPr>
        </p:nvSpPr>
        <p:spPr>
          <a:xfrm>
            <a:off x="849086" y="4262892"/>
            <a:ext cx="1049836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Tree>
    <p:extLst>
      <p:ext uri="{BB962C8B-B14F-4D97-AF65-F5344CB8AC3E}">
        <p14:creationId xmlns:p14="http://schemas.microsoft.com/office/powerpoint/2010/main" val="88169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Egendefinert oppset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DD6B8A-DC49-174D-986F-BFF7D78EA3ED}"/>
              </a:ext>
            </a:extLst>
          </p:cNvPr>
          <p:cNvSpPr>
            <a:spLocks noGrp="1"/>
          </p:cNvSpPr>
          <p:nvPr>
            <p:ph type="title"/>
          </p:nvPr>
        </p:nvSpPr>
        <p:spPr>
          <a:xfrm>
            <a:off x="849085" y="839421"/>
            <a:ext cx="10504715" cy="851267"/>
          </a:xfrm>
          <a:prstGeom prst="rect">
            <a:avLst/>
          </a:prstGeom>
        </p:spPr>
        <p:txBody>
          <a:bodyPr/>
          <a:lstStyle/>
          <a:p>
            <a:r>
              <a:rPr lang="nb-NO"/>
              <a:t>Klikk for å redigere tittelstil</a:t>
            </a:r>
            <a:endParaRPr lang="nb-NO" dirty="0"/>
          </a:p>
        </p:txBody>
      </p:sp>
      <p:sp>
        <p:nvSpPr>
          <p:cNvPr id="22" name="Plassholder for tekst 21">
            <a:extLst>
              <a:ext uri="{FF2B5EF4-FFF2-40B4-BE49-F238E27FC236}">
                <a16:creationId xmlns:a16="http://schemas.microsoft.com/office/drawing/2014/main" id="{0B9D7ADC-59EC-3D47-86AA-E628E6B06351}"/>
              </a:ext>
            </a:extLst>
          </p:cNvPr>
          <p:cNvSpPr>
            <a:spLocks noGrp="1"/>
          </p:cNvSpPr>
          <p:nvPr>
            <p:ph type="body" sz="quarter" idx="12"/>
          </p:nvPr>
        </p:nvSpPr>
        <p:spPr>
          <a:xfrm>
            <a:off x="849087" y="1992313"/>
            <a:ext cx="10504714" cy="40005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39381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0_Egendefinert oppsett">
    <p:bg>
      <p:bgPr>
        <a:solidFill>
          <a:schemeClr val="tx1"/>
        </a:solidFill>
        <a:effectLst/>
      </p:bgPr>
    </p:bg>
    <p:spTree>
      <p:nvGrpSpPr>
        <p:cNvPr id="1" name=""/>
        <p:cNvGrpSpPr/>
        <p:nvPr/>
      </p:nvGrpSpPr>
      <p:grpSpPr>
        <a:xfrm>
          <a:off x="0" y="0"/>
          <a:ext cx="0" cy="0"/>
          <a:chOff x="0" y="0"/>
          <a:chExt cx="0" cy="0"/>
        </a:xfrm>
      </p:grpSpPr>
      <p:sp>
        <p:nvSpPr>
          <p:cNvPr id="23" name="Rektangel 22">
            <a:extLst>
              <a:ext uri="{FF2B5EF4-FFF2-40B4-BE49-F238E27FC236}">
                <a16:creationId xmlns:a16="http://schemas.microsoft.com/office/drawing/2014/main" id="{264609D8-F853-B346-8285-C9F1787FD1EE}"/>
              </a:ext>
            </a:extLst>
          </p:cNvPr>
          <p:cNvSpPr/>
          <p:nvPr userDrawn="1"/>
        </p:nvSpPr>
        <p:spPr>
          <a:xfrm>
            <a:off x="391650" y="411162"/>
            <a:ext cx="11408700" cy="60356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ekstSylinder 23">
            <a:extLst>
              <a:ext uri="{FF2B5EF4-FFF2-40B4-BE49-F238E27FC236}">
                <a16:creationId xmlns:a16="http://schemas.microsoft.com/office/drawing/2014/main" id="{2FC99258-1C3C-4A48-AA04-1A39204D33A8}"/>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solidFill>
                  <a:schemeClr val="bg1"/>
                </a:solidFill>
                <a:latin typeface="Calibri Light" panose="020F0302020204030204" pitchFamily="34" charset="0"/>
                <a:cs typeface="Calibri Light" panose="020F0302020204030204" pitchFamily="34" charset="0"/>
              </a:rPr>
              <a:t>bksnorge</a:t>
            </a:r>
            <a:r>
              <a:rPr lang="nb-NO" sz="1700" b="0" i="0" dirty="0" err="1">
                <a:latin typeface="Calibri Light" panose="020F0302020204030204" pitchFamily="34" charset="0"/>
                <a:cs typeface="Calibri Light" panose="020F0302020204030204" pitchFamily="34" charset="0"/>
              </a:rPr>
              <a:t>.no</a:t>
            </a:r>
            <a:endParaRPr lang="nb-NO" sz="1700" b="0" i="0" dirty="0">
              <a:latin typeface="Calibri Light" panose="020F0302020204030204" pitchFamily="34" charset="0"/>
              <a:cs typeface="Calibri Light" panose="020F0302020204030204" pitchFamily="34" charset="0"/>
            </a:endParaRPr>
          </a:p>
        </p:txBody>
      </p:sp>
      <p:sp>
        <p:nvSpPr>
          <p:cNvPr id="8" name="Tittel 1">
            <a:extLst>
              <a:ext uri="{FF2B5EF4-FFF2-40B4-BE49-F238E27FC236}">
                <a16:creationId xmlns:a16="http://schemas.microsoft.com/office/drawing/2014/main" id="{3C12BA10-0DFD-FA49-B65D-757B13DD8F63}"/>
              </a:ext>
            </a:extLst>
          </p:cNvPr>
          <p:cNvSpPr>
            <a:spLocks noGrp="1"/>
          </p:cNvSpPr>
          <p:nvPr>
            <p:ph type="title"/>
          </p:nvPr>
        </p:nvSpPr>
        <p:spPr>
          <a:xfrm>
            <a:off x="849085" y="839421"/>
            <a:ext cx="10504715" cy="851267"/>
          </a:xfrm>
          <a:prstGeom prst="rect">
            <a:avLst/>
          </a:prstGeom>
        </p:spPr>
        <p:txBody>
          <a:bodyPr/>
          <a:lstStyle>
            <a:lvl1pPr>
              <a:defRPr>
                <a:solidFill>
                  <a:schemeClr val="bg1"/>
                </a:solidFill>
              </a:defRPr>
            </a:lvl1pPr>
          </a:lstStyle>
          <a:p>
            <a:r>
              <a:rPr lang="nb-NO"/>
              <a:t>Klikk for å redigere tittelstil</a:t>
            </a:r>
            <a:endParaRPr lang="nb-NO" dirty="0"/>
          </a:p>
        </p:txBody>
      </p:sp>
      <p:sp>
        <p:nvSpPr>
          <p:cNvPr id="9" name="Plassholder for tekst 21">
            <a:extLst>
              <a:ext uri="{FF2B5EF4-FFF2-40B4-BE49-F238E27FC236}">
                <a16:creationId xmlns:a16="http://schemas.microsoft.com/office/drawing/2014/main" id="{9E03AC24-1CAA-6449-AFF2-2F0D2E06CECA}"/>
              </a:ext>
            </a:extLst>
          </p:cNvPr>
          <p:cNvSpPr>
            <a:spLocks noGrp="1"/>
          </p:cNvSpPr>
          <p:nvPr>
            <p:ph type="body" sz="quarter" idx="12"/>
          </p:nvPr>
        </p:nvSpPr>
        <p:spPr>
          <a:xfrm>
            <a:off x="849087" y="1992313"/>
            <a:ext cx="10504714" cy="40005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2" name="Bilde 11" descr="Et bilde som inneholder tekst&#10;&#10;Automatisk generert beskrivelse">
            <a:extLst>
              <a:ext uri="{FF2B5EF4-FFF2-40B4-BE49-F238E27FC236}">
                <a16:creationId xmlns:a16="http://schemas.microsoft.com/office/drawing/2014/main" id="{13869B71-4833-D14C-B3C2-8DD82B74A5D5}"/>
              </a:ext>
            </a:extLst>
          </p:cNvPr>
          <p:cNvPicPr>
            <a:picLocks noChangeAspect="1"/>
          </p:cNvPicPr>
          <p:nvPr userDrawn="1"/>
        </p:nvPicPr>
        <p:blipFill>
          <a:blip r:embed="rId2"/>
          <a:stretch>
            <a:fillRect/>
          </a:stretch>
        </p:blipFill>
        <p:spPr>
          <a:xfrm>
            <a:off x="9334617" y="5868834"/>
            <a:ext cx="2324100" cy="469900"/>
          </a:xfrm>
          <a:prstGeom prst="rect">
            <a:avLst/>
          </a:prstGeom>
        </p:spPr>
      </p:pic>
    </p:spTree>
    <p:extLst>
      <p:ext uri="{BB962C8B-B14F-4D97-AF65-F5344CB8AC3E}">
        <p14:creationId xmlns:p14="http://schemas.microsoft.com/office/powerpoint/2010/main" val="151960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849086" y="839421"/>
            <a:ext cx="7119257" cy="851267"/>
          </a:xfrm>
          <a:prstGeom prst="rect">
            <a:avLst/>
          </a:prstGeom>
        </p:spPr>
        <p:txBody>
          <a:bodyPr/>
          <a:lstStyle/>
          <a:p>
            <a:r>
              <a:rPr lang="nb-NO"/>
              <a:t>Klikk for å redigere tittelstil</a:t>
            </a:r>
            <a:endParaRPr lang="nb-NO" dirty="0"/>
          </a:p>
        </p:txBody>
      </p:sp>
      <p:sp>
        <p:nvSpPr>
          <p:cNvPr id="13" name="Plassholder for innhold 2">
            <a:extLst>
              <a:ext uri="{FF2B5EF4-FFF2-40B4-BE49-F238E27FC236}">
                <a16:creationId xmlns:a16="http://schemas.microsoft.com/office/drawing/2014/main" id="{B112D6EA-26CE-C847-843C-8A830FDE49E2}"/>
              </a:ext>
            </a:extLst>
          </p:cNvPr>
          <p:cNvSpPr>
            <a:spLocks noGrp="1"/>
          </p:cNvSpPr>
          <p:nvPr>
            <p:ph idx="12"/>
          </p:nvPr>
        </p:nvSpPr>
        <p:spPr>
          <a:xfrm>
            <a:off x="849086" y="2057400"/>
            <a:ext cx="7119257" cy="396117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1" name="Plassholder for bilde 2">
            <a:extLst>
              <a:ext uri="{FF2B5EF4-FFF2-40B4-BE49-F238E27FC236}">
                <a16:creationId xmlns:a16="http://schemas.microsoft.com/office/drawing/2014/main" id="{5B37AF0B-DB6B-364C-BB2E-5C6C801EDA65}"/>
              </a:ext>
            </a:extLst>
          </p:cNvPr>
          <p:cNvSpPr>
            <a:spLocks noGrp="1"/>
          </p:cNvSpPr>
          <p:nvPr>
            <p:ph type="pic" idx="1"/>
          </p:nvPr>
        </p:nvSpPr>
        <p:spPr>
          <a:xfrm>
            <a:off x="8599820" y="839421"/>
            <a:ext cx="2569052" cy="21229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14" name="Plassholder for bilde 2">
            <a:extLst>
              <a:ext uri="{FF2B5EF4-FFF2-40B4-BE49-F238E27FC236}">
                <a16:creationId xmlns:a16="http://schemas.microsoft.com/office/drawing/2014/main" id="{B3E7ABDB-1A23-0745-8F90-817594D211BE}"/>
              </a:ext>
            </a:extLst>
          </p:cNvPr>
          <p:cNvSpPr>
            <a:spLocks noGrp="1"/>
          </p:cNvSpPr>
          <p:nvPr>
            <p:ph type="pic" idx="13"/>
          </p:nvPr>
        </p:nvSpPr>
        <p:spPr>
          <a:xfrm>
            <a:off x="8599820" y="3346563"/>
            <a:ext cx="2569052" cy="21229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21" name="TekstSylinder 20">
            <a:extLst>
              <a:ext uri="{FF2B5EF4-FFF2-40B4-BE49-F238E27FC236}">
                <a16:creationId xmlns:a16="http://schemas.microsoft.com/office/drawing/2014/main" id="{4FC1EBA3-B7D1-E84A-8285-500EF3896B60}"/>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latin typeface="Calibri Light" panose="020F0302020204030204" pitchFamily="34" charset="0"/>
                <a:cs typeface="Calibri Light" panose="020F0302020204030204" pitchFamily="34" charset="0"/>
              </a:rPr>
              <a:t>bksnorge.no</a:t>
            </a:r>
            <a:endParaRPr lang="nb-NO" sz="1700" b="0" i="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6216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15" name="Rektangel 14">
            <a:extLst>
              <a:ext uri="{FF2B5EF4-FFF2-40B4-BE49-F238E27FC236}">
                <a16:creationId xmlns:a16="http://schemas.microsoft.com/office/drawing/2014/main" id="{FADB6EFB-8F69-EE49-B90B-4607997B5ED4}"/>
              </a:ext>
            </a:extLst>
          </p:cNvPr>
          <p:cNvSpPr/>
          <p:nvPr userDrawn="1"/>
        </p:nvSpPr>
        <p:spPr>
          <a:xfrm>
            <a:off x="0" y="1"/>
            <a:ext cx="2975675"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5307843" y="1900634"/>
            <a:ext cx="6093130" cy="1325563"/>
          </a:xfrm>
          <a:prstGeom prst="rect">
            <a:avLst/>
          </a:prstGeom>
        </p:spPr>
        <p:txBody>
          <a:bodyPr/>
          <a:lstStyle/>
          <a:p>
            <a:r>
              <a:rPr lang="nb-NO"/>
              <a:t>Klikk for å redigere tittelstil</a:t>
            </a:r>
            <a:endParaRPr lang="nb-NO" dirty="0"/>
          </a:p>
        </p:txBody>
      </p:sp>
      <p:sp>
        <p:nvSpPr>
          <p:cNvPr id="11" name="Plassholder for bilde 2">
            <a:extLst>
              <a:ext uri="{FF2B5EF4-FFF2-40B4-BE49-F238E27FC236}">
                <a16:creationId xmlns:a16="http://schemas.microsoft.com/office/drawing/2014/main" id="{5B37AF0B-DB6B-364C-BB2E-5C6C801EDA65}"/>
              </a:ext>
            </a:extLst>
          </p:cNvPr>
          <p:cNvSpPr>
            <a:spLocks noGrp="1"/>
          </p:cNvSpPr>
          <p:nvPr>
            <p:ph type="pic" idx="1"/>
          </p:nvPr>
        </p:nvSpPr>
        <p:spPr>
          <a:xfrm>
            <a:off x="791028" y="1475751"/>
            <a:ext cx="4101345" cy="3906498"/>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9" name="Undertittel 2">
            <a:extLst>
              <a:ext uri="{FF2B5EF4-FFF2-40B4-BE49-F238E27FC236}">
                <a16:creationId xmlns:a16="http://schemas.microsoft.com/office/drawing/2014/main" id="{18F75643-34D0-1842-A963-EB64991ABB60}"/>
              </a:ext>
            </a:extLst>
          </p:cNvPr>
          <p:cNvSpPr>
            <a:spLocks noGrp="1"/>
          </p:cNvSpPr>
          <p:nvPr>
            <p:ph type="subTitle" idx="12"/>
          </p:nvPr>
        </p:nvSpPr>
        <p:spPr>
          <a:xfrm>
            <a:off x="5307842" y="3602038"/>
            <a:ext cx="6093129" cy="1325563"/>
          </a:xfrm>
        </p:spPr>
        <p:txBody>
          <a:bodyPr/>
          <a:lstStyle>
            <a:lvl1pPr marL="0" indent="0" algn="l">
              <a:buNone/>
              <a:defRPr sz="2400" b="0" i="0">
                <a:solidFill>
                  <a:schemeClr val="accent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6" name="Rektangel 15">
            <a:extLst>
              <a:ext uri="{FF2B5EF4-FFF2-40B4-BE49-F238E27FC236}">
                <a16:creationId xmlns:a16="http://schemas.microsoft.com/office/drawing/2014/main" id="{015E08D8-B551-2B45-952C-2BCB224A43BB}"/>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003467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Egendefinert oppset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85CDE5-18A5-7847-BCB2-89E600BF11F1}"/>
              </a:ext>
            </a:extLst>
          </p:cNvPr>
          <p:cNvSpPr>
            <a:spLocks noGrp="1"/>
          </p:cNvSpPr>
          <p:nvPr>
            <p:ph type="title"/>
          </p:nvPr>
        </p:nvSpPr>
        <p:spPr>
          <a:xfrm>
            <a:off x="5307843" y="1900634"/>
            <a:ext cx="6093130" cy="1325563"/>
          </a:xfrm>
          <a:prstGeom prst="rect">
            <a:avLst/>
          </a:prstGeom>
        </p:spPr>
        <p:txBody>
          <a:bodyPr/>
          <a:lstStyle/>
          <a:p>
            <a:r>
              <a:rPr lang="nb-NO"/>
              <a:t>Klikk for å redigere tittelstil</a:t>
            </a:r>
            <a:endParaRPr lang="nb-NO" dirty="0"/>
          </a:p>
        </p:txBody>
      </p:sp>
      <p:sp>
        <p:nvSpPr>
          <p:cNvPr id="11" name="Plassholder for bilde 2">
            <a:extLst>
              <a:ext uri="{FF2B5EF4-FFF2-40B4-BE49-F238E27FC236}">
                <a16:creationId xmlns:a16="http://schemas.microsoft.com/office/drawing/2014/main" id="{5B37AF0B-DB6B-364C-BB2E-5C6C801EDA65}"/>
              </a:ext>
            </a:extLst>
          </p:cNvPr>
          <p:cNvSpPr>
            <a:spLocks noGrp="1"/>
          </p:cNvSpPr>
          <p:nvPr>
            <p:ph type="pic" idx="1"/>
          </p:nvPr>
        </p:nvSpPr>
        <p:spPr>
          <a:xfrm>
            <a:off x="791028" y="1475751"/>
            <a:ext cx="4101345" cy="3906498"/>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9" name="Undertittel 2">
            <a:extLst>
              <a:ext uri="{FF2B5EF4-FFF2-40B4-BE49-F238E27FC236}">
                <a16:creationId xmlns:a16="http://schemas.microsoft.com/office/drawing/2014/main" id="{18F75643-34D0-1842-A963-EB64991ABB60}"/>
              </a:ext>
            </a:extLst>
          </p:cNvPr>
          <p:cNvSpPr>
            <a:spLocks noGrp="1"/>
          </p:cNvSpPr>
          <p:nvPr>
            <p:ph type="subTitle" idx="12"/>
          </p:nvPr>
        </p:nvSpPr>
        <p:spPr>
          <a:xfrm>
            <a:off x="5307842" y="3602038"/>
            <a:ext cx="6093129" cy="1325563"/>
          </a:xfrm>
        </p:spPr>
        <p:txBody>
          <a:bodyPr/>
          <a:lstStyle>
            <a:lvl1pPr marL="0" indent="0" algn="l">
              <a:buNone/>
              <a:defRPr sz="2400" b="0" i="0">
                <a:solidFill>
                  <a:schemeClr val="accent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6" name="Rektangel 15">
            <a:extLst>
              <a:ext uri="{FF2B5EF4-FFF2-40B4-BE49-F238E27FC236}">
                <a16:creationId xmlns:a16="http://schemas.microsoft.com/office/drawing/2014/main" id="{015E08D8-B551-2B45-952C-2BCB224A43BB}"/>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34836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3DB8C5E7-6253-B140-AA89-399813B195CA}"/>
              </a:ext>
            </a:extLst>
          </p:cNvPr>
          <p:cNvSpPr>
            <a:spLocks noGrp="1"/>
          </p:cNvSpPr>
          <p:nvPr>
            <p:ph type="title"/>
          </p:nvPr>
        </p:nvSpPr>
        <p:spPr>
          <a:xfrm>
            <a:off x="849086" y="839420"/>
            <a:ext cx="10504714" cy="851267"/>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DA2BD3E9-4786-AD42-9799-A9F3F2609011}"/>
              </a:ext>
            </a:extLst>
          </p:cNvPr>
          <p:cNvSpPr>
            <a:spLocks noGrp="1"/>
          </p:cNvSpPr>
          <p:nvPr>
            <p:ph type="body" idx="1"/>
          </p:nvPr>
        </p:nvSpPr>
        <p:spPr>
          <a:xfrm>
            <a:off x="849086" y="1825625"/>
            <a:ext cx="10504714"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12" name="Bilde 11" descr="Et bilde som inneholder tekst, skilt&#10;&#10;Automatisk generert beskrivelse">
            <a:extLst>
              <a:ext uri="{FF2B5EF4-FFF2-40B4-BE49-F238E27FC236}">
                <a16:creationId xmlns:a16="http://schemas.microsoft.com/office/drawing/2014/main" id="{ABF28A00-E418-3642-B3C8-149D3D11BEF1}"/>
              </a:ext>
            </a:extLst>
          </p:cNvPr>
          <p:cNvPicPr>
            <a:picLocks noChangeAspect="1"/>
          </p:cNvPicPr>
          <p:nvPr userDrawn="1"/>
        </p:nvPicPr>
        <p:blipFill>
          <a:blip r:embed="rId20"/>
          <a:stretch>
            <a:fillRect/>
          </a:stretch>
        </p:blipFill>
        <p:spPr>
          <a:xfrm>
            <a:off x="9334617" y="5876926"/>
            <a:ext cx="2324100" cy="469900"/>
          </a:xfrm>
          <a:prstGeom prst="rect">
            <a:avLst/>
          </a:prstGeom>
        </p:spPr>
      </p:pic>
      <p:sp>
        <p:nvSpPr>
          <p:cNvPr id="15" name="Rektangel 14">
            <a:extLst>
              <a:ext uri="{FF2B5EF4-FFF2-40B4-BE49-F238E27FC236}">
                <a16:creationId xmlns:a16="http://schemas.microsoft.com/office/drawing/2014/main" id="{5956B8C5-0EA7-8B49-A79C-AD6371383875}"/>
              </a:ext>
            </a:extLst>
          </p:cNvPr>
          <p:cNvSpPr/>
          <p:nvPr userDrawn="1"/>
        </p:nvSpPr>
        <p:spPr>
          <a:xfrm>
            <a:off x="391650" y="411162"/>
            <a:ext cx="11408700" cy="6035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9" name="TekstSylinder 18">
            <a:extLst>
              <a:ext uri="{FF2B5EF4-FFF2-40B4-BE49-F238E27FC236}">
                <a16:creationId xmlns:a16="http://schemas.microsoft.com/office/drawing/2014/main" id="{7EEAB714-13FE-934F-AC88-72B0BE97B13E}"/>
              </a:ext>
            </a:extLst>
          </p:cNvPr>
          <p:cNvSpPr txBox="1"/>
          <p:nvPr userDrawn="1"/>
        </p:nvSpPr>
        <p:spPr>
          <a:xfrm>
            <a:off x="4332514" y="6473599"/>
            <a:ext cx="3526972" cy="353943"/>
          </a:xfrm>
          <a:prstGeom prst="rect">
            <a:avLst/>
          </a:prstGeom>
          <a:noFill/>
        </p:spPr>
        <p:txBody>
          <a:bodyPr wrap="square" rtlCol="0">
            <a:spAutoFit/>
          </a:bodyPr>
          <a:lstStyle/>
          <a:p>
            <a:pPr algn="ctr"/>
            <a:r>
              <a:rPr lang="nb-NO" sz="1700" b="0" i="0" dirty="0" err="1">
                <a:latin typeface="Calibri Light" panose="020F0302020204030204" pitchFamily="34" charset="0"/>
                <a:cs typeface="Calibri Light" panose="020F0302020204030204" pitchFamily="34" charset="0"/>
              </a:rPr>
              <a:t>bksnorge.no</a:t>
            </a:r>
            <a:endParaRPr lang="nb-NO" sz="1700" b="0" i="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18689043"/>
      </p:ext>
    </p:extLst>
  </p:cSld>
  <p:clrMap bg1="lt1" tx1="dk1" bg2="lt2" tx2="dk2" accent1="accent1" accent2="accent2" accent3="accent3" accent4="accent4" accent5="accent5" accent6="accent6" hlink="hlink" folHlink="folHlink"/>
  <p:sldLayoutIdLst>
    <p:sldLayoutId id="2147483666" r:id="rId1"/>
    <p:sldLayoutId id="2147483669" r:id="rId2"/>
    <p:sldLayoutId id="2147483674" r:id="rId3"/>
    <p:sldLayoutId id="2147483651" r:id="rId4"/>
    <p:sldLayoutId id="2147483665" r:id="rId5"/>
    <p:sldLayoutId id="2147483673" r:id="rId6"/>
    <p:sldLayoutId id="2147483661" r:id="rId7"/>
    <p:sldLayoutId id="2147483676" r:id="rId8"/>
    <p:sldLayoutId id="2147483667" r:id="rId9"/>
    <p:sldLayoutId id="2147483663" r:id="rId10"/>
    <p:sldLayoutId id="2147483671" r:id="rId11"/>
    <p:sldLayoutId id="2147483675" r:id="rId12"/>
    <p:sldLayoutId id="2147483672" r:id="rId13"/>
    <p:sldLayoutId id="2147483656" r:id="rId14"/>
    <p:sldLayoutId id="2147483652" r:id="rId15"/>
    <p:sldLayoutId id="2147483657" r:id="rId16"/>
    <p:sldLayoutId id="2147483658" r:id="rId17"/>
    <p:sldLayoutId id="2147483659" r:id="rId18"/>
  </p:sldLayoutIdLst>
  <p:txStyles>
    <p:titleStyle>
      <a:lvl1pPr algn="l" defTabSz="914400" rtl="0" eaLnBrk="1" latinLnBrk="0" hangingPunct="1">
        <a:lnSpc>
          <a:spcPct val="90000"/>
        </a:lnSpc>
        <a:spcBef>
          <a:spcPct val="0"/>
        </a:spcBef>
        <a:buNone/>
        <a:defRPr sz="4400" b="0" i="0" kern="1200">
          <a:solidFill>
            <a:schemeClr val="tx1"/>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bksnorge.no/portfolio/industriell-symbiose/" TargetMode="Externa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bksnorge.no/" TargetMode="External"/><Relationship Id="rId2" Type="http://schemas.openxmlformats.org/officeDocument/2006/relationships/image" Target="../media/image8.jpg"/><Relationship Id="rId1" Type="http://schemas.openxmlformats.org/officeDocument/2006/relationships/slideLayout" Target="../slideLayouts/slideLayout8.xml"/><Relationship Id="rId6" Type="http://schemas.openxmlformats.org/officeDocument/2006/relationships/hyperlink" Target="https://bksnorge.no/portfolio/industriell-symbiose/" TargetMode="External"/><Relationship Id="rId5" Type="http://schemas.openxmlformats.org/officeDocument/2006/relationships/hyperlink" Target="https://siva.no/english/" TargetMode="External"/><Relationship Id="rId4" Type="http://schemas.openxmlformats.org/officeDocument/2006/relationships/hyperlink" Target="https://nhhf.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5F90C4-FE19-7C6E-CF83-447D2EA05D68}"/>
              </a:ext>
            </a:extLst>
          </p:cNvPr>
          <p:cNvSpPr>
            <a:spLocks noGrp="1"/>
          </p:cNvSpPr>
          <p:nvPr>
            <p:ph type="title"/>
          </p:nvPr>
        </p:nvSpPr>
        <p:spPr>
          <a:xfrm>
            <a:off x="3958966" y="684006"/>
            <a:ext cx="7286304" cy="1239734"/>
          </a:xfrm>
        </p:spPr>
        <p:txBody>
          <a:bodyPr anchor="b">
            <a:normAutofit/>
          </a:bodyPr>
          <a:lstStyle/>
          <a:p>
            <a:r>
              <a:rPr lang="nb-NO" dirty="0" err="1"/>
              <a:t>Industrial</a:t>
            </a:r>
            <a:r>
              <a:rPr lang="nb-NO" dirty="0"/>
              <a:t> </a:t>
            </a:r>
            <a:r>
              <a:rPr lang="nb-NO" dirty="0" err="1"/>
              <a:t>Symbiosis</a:t>
            </a:r>
            <a:r>
              <a:rPr lang="nb-NO" dirty="0"/>
              <a:t> Workshop</a:t>
            </a:r>
          </a:p>
        </p:txBody>
      </p:sp>
      <p:sp>
        <p:nvSpPr>
          <p:cNvPr id="3" name="Undertittel 2">
            <a:extLst>
              <a:ext uri="{FF2B5EF4-FFF2-40B4-BE49-F238E27FC236}">
                <a16:creationId xmlns:a16="http://schemas.microsoft.com/office/drawing/2014/main" id="{420D7BFA-C463-9117-A704-C24D3B6CD05F}"/>
              </a:ext>
            </a:extLst>
          </p:cNvPr>
          <p:cNvSpPr>
            <a:spLocks noGrp="1"/>
          </p:cNvSpPr>
          <p:nvPr>
            <p:ph type="subTitle" idx="12"/>
          </p:nvPr>
        </p:nvSpPr>
        <p:spPr>
          <a:xfrm>
            <a:off x="3958966" y="1960403"/>
            <a:ext cx="7286304" cy="2554792"/>
          </a:xfrm>
        </p:spPr>
        <p:txBody>
          <a:bodyPr>
            <a:normAutofit lnSpcReduction="10000"/>
          </a:bodyPr>
          <a:lstStyle/>
          <a:p>
            <a:r>
              <a:rPr lang="nb-NO" dirty="0">
                <a:solidFill>
                  <a:schemeClr val="accent1"/>
                </a:solidFill>
              </a:rPr>
              <a:t>Blått Kompetansesenter (Blue </a:t>
            </a:r>
            <a:r>
              <a:rPr lang="nb-NO" dirty="0" err="1">
                <a:solidFill>
                  <a:schemeClr val="accent1"/>
                </a:solidFill>
              </a:rPr>
              <a:t>Competence</a:t>
            </a:r>
            <a:r>
              <a:rPr lang="nb-NO" dirty="0">
                <a:solidFill>
                  <a:schemeClr val="accent1"/>
                </a:solidFill>
              </a:rPr>
              <a:t> Center)</a:t>
            </a:r>
          </a:p>
          <a:p>
            <a:r>
              <a:rPr lang="en-US" dirty="0">
                <a:solidFill>
                  <a:schemeClr val="accent5"/>
                </a:solidFill>
                <a:latin typeface="+mj-lt"/>
              </a:rPr>
              <a:t>23-24.05.2022</a:t>
            </a:r>
          </a:p>
          <a:p>
            <a:r>
              <a:rPr lang="en-US" dirty="0">
                <a:solidFill>
                  <a:schemeClr val="accent5"/>
                </a:solidFill>
                <a:latin typeface="+mj-lt"/>
              </a:rPr>
              <a:t>WP </a:t>
            </a:r>
            <a:r>
              <a:rPr lang="en-US">
                <a:solidFill>
                  <a:schemeClr val="accent5"/>
                </a:solidFill>
                <a:latin typeface="+mj-lt"/>
              </a:rPr>
              <a:t>10.2 Industry </a:t>
            </a:r>
            <a:r>
              <a:rPr lang="en-US" dirty="0" err="1">
                <a:solidFill>
                  <a:schemeClr val="accent5"/>
                </a:solidFill>
                <a:latin typeface="+mj-lt"/>
              </a:rPr>
              <a:t>Microforums</a:t>
            </a:r>
            <a:endParaRPr lang="en-US" dirty="0">
              <a:solidFill>
                <a:schemeClr val="accent5"/>
              </a:solidFill>
              <a:latin typeface="+mj-lt"/>
            </a:endParaRPr>
          </a:p>
          <a:p>
            <a:endParaRPr lang="en-US" dirty="0">
              <a:solidFill>
                <a:schemeClr val="accent5"/>
              </a:solidFill>
              <a:latin typeface="+mj-lt"/>
            </a:endParaRPr>
          </a:p>
          <a:p>
            <a:r>
              <a:rPr lang="en-US" dirty="0">
                <a:latin typeface="+mj-lt"/>
              </a:rPr>
              <a:t>Event landing page:</a:t>
            </a:r>
          </a:p>
          <a:p>
            <a:r>
              <a:rPr lang="en-US" dirty="0">
                <a:latin typeface="+mj-lt"/>
                <a:hlinkClick r:id="rId2">
                  <a:extLst>
                    <a:ext uri="{A12FA001-AC4F-418D-AE19-62706E023703}">
                      <ahyp:hlinkClr xmlns:ahyp="http://schemas.microsoft.com/office/drawing/2018/hyperlinkcolor" val="tx"/>
                    </a:ext>
                  </a:extLst>
                </a:hlinkClick>
              </a:rPr>
              <a:t>https://bksnorge.no/portfolio/industriell-symbiose/</a:t>
            </a:r>
            <a:endParaRPr lang="en-US" dirty="0">
              <a:latin typeface="+mj-lt"/>
            </a:endParaRPr>
          </a:p>
          <a:p>
            <a:endParaRPr lang="nb-NO" dirty="0">
              <a:solidFill>
                <a:schemeClr val="accent5"/>
              </a:solidFill>
            </a:endParaRPr>
          </a:p>
        </p:txBody>
      </p:sp>
      <p:pic>
        <p:nvPicPr>
          <p:cNvPr id="5" name="Bilde 4" descr="Et bilde som inneholder tekst, skilt&#10;&#10;Automatisk generert beskrivelse">
            <a:extLst>
              <a:ext uri="{FF2B5EF4-FFF2-40B4-BE49-F238E27FC236}">
                <a16:creationId xmlns:a16="http://schemas.microsoft.com/office/drawing/2014/main" id="{2B28BD0E-9707-C4F2-EBBD-B9FE0E1259E2}"/>
              </a:ext>
            </a:extLst>
          </p:cNvPr>
          <p:cNvPicPr>
            <a:picLocks noChangeAspect="1"/>
          </p:cNvPicPr>
          <p:nvPr/>
        </p:nvPicPr>
        <p:blipFill>
          <a:blip r:embed="rId3"/>
          <a:stretch>
            <a:fillRect/>
          </a:stretch>
        </p:blipFill>
        <p:spPr>
          <a:xfrm>
            <a:off x="8368145" y="5643508"/>
            <a:ext cx="3325091" cy="717773"/>
          </a:xfrm>
          <a:prstGeom prst="rect">
            <a:avLst/>
          </a:prstGeom>
        </p:spPr>
      </p:pic>
      <p:pic>
        <p:nvPicPr>
          <p:cNvPr id="9" name="Bilde 8">
            <a:extLst>
              <a:ext uri="{FF2B5EF4-FFF2-40B4-BE49-F238E27FC236}">
                <a16:creationId xmlns:a16="http://schemas.microsoft.com/office/drawing/2014/main" id="{541B6C36-AABB-3127-7179-1E39F09919BA}"/>
              </a:ext>
            </a:extLst>
          </p:cNvPr>
          <p:cNvPicPr>
            <a:picLocks noChangeAspect="1"/>
          </p:cNvPicPr>
          <p:nvPr/>
        </p:nvPicPr>
        <p:blipFill>
          <a:blip r:embed="rId4"/>
          <a:stretch>
            <a:fillRect/>
          </a:stretch>
        </p:blipFill>
        <p:spPr>
          <a:xfrm>
            <a:off x="8719127" y="4515195"/>
            <a:ext cx="2974109" cy="1038932"/>
          </a:xfrm>
          <a:prstGeom prst="rect">
            <a:avLst/>
          </a:prstGeom>
        </p:spPr>
      </p:pic>
      <p:pic>
        <p:nvPicPr>
          <p:cNvPr id="11" name="Bilde 10" descr="Et bilde som inneholder tekst&#10;&#10;Automatisk generert beskrivelse">
            <a:extLst>
              <a:ext uri="{FF2B5EF4-FFF2-40B4-BE49-F238E27FC236}">
                <a16:creationId xmlns:a16="http://schemas.microsoft.com/office/drawing/2014/main" id="{0BBCBDBF-AD56-E152-FE80-0D62984EC77E}"/>
              </a:ext>
            </a:extLst>
          </p:cNvPr>
          <p:cNvPicPr>
            <a:picLocks noChangeAspect="1"/>
          </p:cNvPicPr>
          <p:nvPr/>
        </p:nvPicPr>
        <p:blipFill>
          <a:blip r:embed="rId5"/>
          <a:stretch>
            <a:fillRect/>
          </a:stretch>
        </p:blipFill>
        <p:spPr>
          <a:xfrm>
            <a:off x="4526460" y="5885209"/>
            <a:ext cx="3656958" cy="476072"/>
          </a:xfrm>
          <a:prstGeom prst="rect">
            <a:avLst/>
          </a:prstGeom>
        </p:spPr>
      </p:pic>
    </p:spTree>
    <p:extLst>
      <p:ext uri="{BB962C8B-B14F-4D97-AF65-F5344CB8AC3E}">
        <p14:creationId xmlns:p14="http://schemas.microsoft.com/office/powerpoint/2010/main" val="417982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lassholder for bilde 11" descr="Et bilde som inneholder tekst, elektronikk&#10;&#10;Automatisk generert beskrivelse">
            <a:extLst>
              <a:ext uri="{FF2B5EF4-FFF2-40B4-BE49-F238E27FC236}">
                <a16:creationId xmlns:a16="http://schemas.microsoft.com/office/drawing/2014/main" id="{2BF61243-DA87-CB40-F8DD-654A7732A2E9}"/>
              </a:ext>
            </a:extLst>
          </p:cNvPr>
          <p:cNvPicPr>
            <a:picLocks noGrp="1" noChangeAspect="1"/>
          </p:cNvPicPr>
          <p:nvPr>
            <p:ph type="pic" idx="1"/>
          </p:nvPr>
        </p:nvPicPr>
        <p:blipFill rotWithShape="1">
          <a:blip r:embed="rId2"/>
          <a:srcRect l="12555" t="1" r="5542" b="-7155"/>
          <a:stretch/>
        </p:blipFill>
        <p:spPr>
          <a:xfrm>
            <a:off x="177655" y="1447397"/>
            <a:ext cx="5010912" cy="3888000"/>
          </a:xfrm>
        </p:spPr>
      </p:pic>
      <p:sp>
        <p:nvSpPr>
          <p:cNvPr id="19" name="Subtitle 3">
            <a:extLst>
              <a:ext uri="{FF2B5EF4-FFF2-40B4-BE49-F238E27FC236}">
                <a16:creationId xmlns:a16="http://schemas.microsoft.com/office/drawing/2014/main" id="{FEAC4C99-99B5-D7A4-7427-459ABD057BA5}"/>
              </a:ext>
            </a:extLst>
          </p:cNvPr>
          <p:cNvSpPr>
            <a:spLocks noGrp="1"/>
          </p:cNvSpPr>
          <p:nvPr>
            <p:ph type="subTitle" idx="12"/>
          </p:nvPr>
        </p:nvSpPr>
        <p:spPr>
          <a:xfrm>
            <a:off x="177656" y="5234729"/>
            <a:ext cx="5010912" cy="461395"/>
          </a:xfrm>
        </p:spPr>
        <p:txBody>
          <a:bodyPr>
            <a:normAutofit fontScale="62500" lnSpcReduction="20000"/>
          </a:bodyPr>
          <a:lstStyle/>
          <a:p>
            <a:r>
              <a:rPr lang="en-US" i="1" dirty="0"/>
              <a:t>Industrial Symbiosis Workshop at </a:t>
            </a:r>
            <a:r>
              <a:rPr lang="en-US" i="1" dirty="0" err="1"/>
              <a:t>Hitra</a:t>
            </a:r>
            <a:r>
              <a:rPr lang="en-US" i="1" dirty="0"/>
              <a:t>, led by Murat </a:t>
            </a:r>
            <a:r>
              <a:rPr lang="en-US" i="1" dirty="0" err="1"/>
              <a:t>Mirata</a:t>
            </a:r>
            <a:r>
              <a:rPr lang="en-US" i="1" dirty="0"/>
              <a:t> from Linköping University</a:t>
            </a:r>
          </a:p>
        </p:txBody>
      </p:sp>
      <p:sp>
        <p:nvSpPr>
          <p:cNvPr id="13" name="Subtitle 3">
            <a:extLst>
              <a:ext uri="{FF2B5EF4-FFF2-40B4-BE49-F238E27FC236}">
                <a16:creationId xmlns:a16="http://schemas.microsoft.com/office/drawing/2014/main" id="{10571457-8801-7BB1-86D8-9FFC93E6FC20}"/>
              </a:ext>
            </a:extLst>
          </p:cNvPr>
          <p:cNvSpPr txBox="1">
            <a:spLocks/>
          </p:cNvSpPr>
          <p:nvPr/>
        </p:nvSpPr>
        <p:spPr>
          <a:xfrm>
            <a:off x="5272481" y="448810"/>
            <a:ext cx="6327029" cy="5126080"/>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Calibri Light" panose="020F0302020204030204" pitchFamily="34" charset="0"/>
                <a:ea typeface="+mn-ea"/>
                <a:cs typeface="Calibri Light" panose="020F030202020403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Calibri Light" panose="020F0302020204030204" pitchFamily="34" charset="0"/>
                <a:ea typeface="+mn-ea"/>
                <a:cs typeface="Calibri Light" panose="020F030202020403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latin typeface="+mj-lt"/>
              </a:rPr>
              <a:t>Workshop content</a:t>
            </a:r>
          </a:p>
          <a:p>
            <a:r>
              <a:rPr lang="en-US" dirty="0">
                <a:solidFill>
                  <a:schemeClr val="tx1"/>
                </a:solidFill>
                <a:latin typeface="+mj-lt"/>
              </a:rPr>
              <a:t>The workshop is open to those who are a decision-maker or manager responsible for spatial planning, development, remodeling and maintenance of buildings and facilities at their workplace.</a:t>
            </a:r>
          </a:p>
          <a:p>
            <a:r>
              <a:rPr lang="en-US" dirty="0">
                <a:latin typeface="+mj-lt"/>
              </a:rPr>
              <a:t>Course participants get:</a:t>
            </a:r>
          </a:p>
          <a:p>
            <a:pPr marL="342900" indent="-342900">
              <a:buFont typeface="Arial" panose="020B0604020202020204" pitchFamily="34" charset="0"/>
              <a:buChar char="•"/>
            </a:pPr>
            <a:r>
              <a:rPr lang="en-US" dirty="0">
                <a:solidFill>
                  <a:schemeClr val="tx1"/>
                </a:solidFill>
                <a:latin typeface="+mj-lt"/>
              </a:rPr>
              <a:t>Updated and research-based knowledge of climate-friendly spatial and resource planning</a:t>
            </a:r>
          </a:p>
          <a:p>
            <a:pPr marL="342900" indent="-342900">
              <a:buFont typeface="Arial" panose="020B0604020202020204" pitchFamily="34" charset="0"/>
              <a:buChar char="•"/>
            </a:pPr>
            <a:r>
              <a:rPr lang="en-US" dirty="0">
                <a:solidFill>
                  <a:schemeClr val="tx1"/>
                </a:solidFill>
                <a:latin typeface="+mj-lt"/>
              </a:rPr>
              <a:t>A meeting place to discuss and ask for advice</a:t>
            </a:r>
          </a:p>
          <a:p>
            <a:pPr marL="342900" indent="-342900">
              <a:buFont typeface="Arial" panose="020B0604020202020204" pitchFamily="34" charset="0"/>
              <a:buChar char="•"/>
            </a:pPr>
            <a:r>
              <a:rPr lang="en-US" dirty="0">
                <a:solidFill>
                  <a:schemeClr val="tx1"/>
                </a:solidFill>
                <a:latin typeface="+mj-lt"/>
              </a:rPr>
              <a:t>Get to know local and international examples of industrial symbiosis in practice - learn from the experiences of others</a:t>
            </a:r>
          </a:p>
          <a:p>
            <a:pPr marL="342900" indent="-342900">
              <a:buFont typeface="Arial" panose="020B0604020202020204" pitchFamily="34" charset="0"/>
              <a:buChar char="•"/>
            </a:pPr>
            <a:r>
              <a:rPr lang="en-US" dirty="0">
                <a:solidFill>
                  <a:schemeClr val="tx1"/>
                </a:solidFill>
                <a:latin typeface="+mj-lt"/>
              </a:rPr>
              <a:t>Opportunity to influence how the Business Gardens in Norway work together to gain more knowledge locally and nationally</a:t>
            </a:r>
          </a:p>
        </p:txBody>
      </p:sp>
    </p:spTree>
    <p:extLst>
      <p:ext uri="{BB962C8B-B14F-4D97-AF65-F5344CB8AC3E}">
        <p14:creationId xmlns:p14="http://schemas.microsoft.com/office/powerpoint/2010/main" val="17233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lassholder for bilde 11" descr="Et bilde som inneholder tekst, elektronikk&#10;&#10;Automatisk generert beskrivelse">
            <a:extLst>
              <a:ext uri="{FF2B5EF4-FFF2-40B4-BE49-F238E27FC236}">
                <a16:creationId xmlns:a16="http://schemas.microsoft.com/office/drawing/2014/main" id="{2BF61243-DA87-CB40-F8DD-654A7732A2E9}"/>
              </a:ext>
            </a:extLst>
          </p:cNvPr>
          <p:cNvPicPr>
            <a:picLocks noGrp="1" noChangeAspect="1"/>
          </p:cNvPicPr>
          <p:nvPr>
            <p:ph type="pic" idx="1"/>
          </p:nvPr>
        </p:nvPicPr>
        <p:blipFill rotWithShape="1">
          <a:blip r:embed="rId2"/>
          <a:srcRect l="12555" t="1" r="5542" b="-7155"/>
          <a:stretch/>
        </p:blipFill>
        <p:spPr>
          <a:xfrm>
            <a:off x="177655" y="1447397"/>
            <a:ext cx="5010912" cy="3888000"/>
          </a:xfrm>
        </p:spPr>
      </p:pic>
      <p:sp>
        <p:nvSpPr>
          <p:cNvPr id="19" name="Subtitle 3">
            <a:extLst>
              <a:ext uri="{FF2B5EF4-FFF2-40B4-BE49-F238E27FC236}">
                <a16:creationId xmlns:a16="http://schemas.microsoft.com/office/drawing/2014/main" id="{FEAC4C99-99B5-D7A4-7427-459ABD057BA5}"/>
              </a:ext>
            </a:extLst>
          </p:cNvPr>
          <p:cNvSpPr>
            <a:spLocks noGrp="1"/>
          </p:cNvSpPr>
          <p:nvPr>
            <p:ph type="subTitle" idx="12"/>
          </p:nvPr>
        </p:nvSpPr>
        <p:spPr>
          <a:xfrm>
            <a:off x="177656" y="5234729"/>
            <a:ext cx="5010912" cy="461395"/>
          </a:xfrm>
        </p:spPr>
        <p:txBody>
          <a:bodyPr>
            <a:normAutofit fontScale="62500" lnSpcReduction="20000"/>
          </a:bodyPr>
          <a:lstStyle/>
          <a:p>
            <a:r>
              <a:rPr lang="en-US" i="1" dirty="0"/>
              <a:t>Industrial Symbiosis Workshop at </a:t>
            </a:r>
            <a:r>
              <a:rPr lang="en-US" i="1" dirty="0" err="1"/>
              <a:t>Hitra</a:t>
            </a:r>
            <a:r>
              <a:rPr lang="en-US" i="1" dirty="0"/>
              <a:t>, led by Murat </a:t>
            </a:r>
            <a:r>
              <a:rPr lang="en-US" i="1" dirty="0" err="1"/>
              <a:t>Mirata</a:t>
            </a:r>
            <a:r>
              <a:rPr lang="en-US" i="1" dirty="0"/>
              <a:t> from Linköping University</a:t>
            </a:r>
          </a:p>
        </p:txBody>
      </p:sp>
      <p:sp>
        <p:nvSpPr>
          <p:cNvPr id="13" name="Subtitle 3">
            <a:extLst>
              <a:ext uri="{FF2B5EF4-FFF2-40B4-BE49-F238E27FC236}">
                <a16:creationId xmlns:a16="http://schemas.microsoft.com/office/drawing/2014/main" id="{10571457-8801-7BB1-86D8-9FFC93E6FC20}"/>
              </a:ext>
            </a:extLst>
          </p:cNvPr>
          <p:cNvSpPr txBox="1">
            <a:spLocks/>
          </p:cNvSpPr>
          <p:nvPr/>
        </p:nvSpPr>
        <p:spPr>
          <a:xfrm>
            <a:off x="5272481" y="1032386"/>
            <a:ext cx="6327029" cy="4663738"/>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Calibri Light" panose="020F0302020204030204" pitchFamily="34" charset="0"/>
                <a:ea typeface="+mn-ea"/>
                <a:cs typeface="Calibri Light" panose="020F030202020403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Calibri Light" panose="020F0302020204030204" pitchFamily="34" charset="0"/>
                <a:ea typeface="+mn-ea"/>
                <a:cs typeface="Calibri Light" panose="020F030202020403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i="0" dirty="0">
                <a:solidFill>
                  <a:srgbClr val="1A233F"/>
                </a:solidFill>
                <a:effectLst/>
                <a:latin typeface="Raleway" pitchFamily="2" charset="0"/>
              </a:rPr>
              <a:t>Why is Industrial Symbiosis useful for SMEs and larger enterprises?</a:t>
            </a:r>
          </a:p>
          <a:p>
            <a:pPr algn="l"/>
            <a:r>
              <a:rPr lang="en-US" dirty="0">
                <a:solidFill>
                  <a:srgbClr val="1A233F"/>
                </a:solidFill>
                <a:latin typeface="Raleway" pitchFamily="2" charset="0"/>
              </a:rPr>
              <a:t>I</a:t>
            </a:r>
            <a:r>
              <a:rPr lang="en-US" i="0" dirty="0">
                <a:solidFill>
                  <a:srgbClr val="1A233F"/>
                </a:solidFill>
                <a:effectLst/>
                <a:latin typeface="Raleway" pitchFamily="2" charset="0"/>
              </a:rPr>
              <a:t>ndustrial symbiosis is about connecting companies from different industries. Resources such as materials, raw materials, energy, water etc. must be able to be used several times. When arrangements are made for a company to utilize surplus or waste resources from neighboring companies in its production, this is industrial symbiosis. In this way we achieve a significantly more efficient use of resources, and we get increased employment in companies within a circular economy.</a:t>
            </a:r>
            <a:endParaRPr lang="nb-NO" i="0" dirty="0">
              <a:solidFill>
                <a:srgbClr val="1A233F"/>
              </a:solidFill>
              <a:effectLst/>
              <a:latin typeface="Raleway" pitchFamily="2" charset="0"/>
            </a:endParaRPr>
          </a:p>
        </p:txBody>
      </p:sp>
    </p:spTree>
    <p:extLst>
      <p:ext uri="{BB962C8B-B14F-4D97-AF65-F5344CB8AC3E}">
        <p14:creationId xmlns:p14="http://schemas.microsoft.com/office/powerpoint/2010/main" val="154487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lassholder for bilde 11" descr="Et bilde som inneholder tekst, elektronikk&#10;&#10;Automatisk generert beskrivelse">
            <a:extLst>
              <a:ext uri="{FF2B5EF4-FFF2-40B4-BE49-F238E27FC236}">
                <a16:creationId xmlns:a16="http://schemas.microsoft.com/office/drawing/2014/main" id="{2BF61243-DA87-CB40-F8DD-654A7732A2E9}"/>
              </a:ext>
            </a:extLst>
          </p:cNvPr>
          <p:cNvPicPr>
            <a:picLocks noGrp="1" noChangeAspect="1"/>
          </p:cNvPicPr>
          <p:nvPr>
            <p:ph type="pic" idx="1"/>
          </p:nvPr>
        </p:nvPicPr>
        <p:blipFill rotWithShape="1">
          <a:blip r:embed="rId2"/>
          <a:srcRect l="12555" t="1" r="5542" b="-7155"/>
          <a:stretch/>
        </p:blipFill>
        <p:spPr>
          <a:xfrm>
            <a:off x="177655" y="1447397"/>
            <a:ext cx="5010912" cy="3888000"/>
          </a:xfrm>
        </p:spPr>
      </p:pic>
      <p:sp>
        <p:nvSpPr>
          <p:cNvPr id="19" name="Subtitle 3">
            <a:extLst>
              <a:ext uri="{FF2B5EF4-FFF2-40B4-BE49-F238E27FC236}">
                <a16:creationId xmlns:a16="http://schemas.microsoft.com/office/drawing/2014/main" id="{FEAC4C99-99B5-D7A4-7427-459ABD057BA5}"/>
              </a:ext>
            </a:extLst>
          </p:cNvPr>
          <p:cNvSpPr>
            <a:spLocks noGrp="1"/>
          </p:cNvSpPr>
          <p:nvPr>
            <p:ph type="subTitle" idx="12"/>
          </p:nvPr>
        </p:nvSpPr>
        <p:spPr>
          <a:xfrm>
            <a:off x="177656" y="5234729"/>
            <a:ext cx="5010912" cy="461395"/>
          </a:xfrm>
        </p:spPr>
        <p:txBody>
          <a:bodyPr>
            <a:normAutofit fontScale="62500" lnSpcReduction="20000"/>
          </a:bodyPr>
          <a:lstStyle/>
          <a:p>
            <a:r>
              <a:rPr lang="en-US" i="1" dirty="0"/>
              <a:t>Industrial Symbiosis Workshop at </a:t>
            </a:r>
            <a:r>
              <a:rPr lang="en-US" i="1" dirty="0" err="1"/>
              <a:t>Hitra</a:t>
            </a:r>
            <a:r>
              <a:rPr lang="en-US" i="1" dirty="0"/>
              <a:t>, led by Murat </a:t>
            </a:r>
            <a:r>
              <a:rPr lang="en-US" i="1" dirty="0" err="1"/>
              <a:t>Mirata</a:t>
            </a:r>
            <a:r>
              <a:rPr lang="en-US" i="1" dirty="0"/>
              <a:t> from Linköping University</a:t>
            </a:r>
          </a:p>
        </p:txBody>
      </p:sp>
      <p:sp>
        <p:nvSpPr>
          <p:cNvPr id="13" name="Subtitle 3">
            <a:extLst>
              <a:ext uri="{FF2B5EF4-FFF2-40B4-BE49-F238E27FC236}">
                <a16:creationId xmlns:a16="http://schemas.microsoft.com/office/drawing/2014/main" id="{10571457-8801-7BB1-86D8-9FFC93E6FC20}"/>
              </a:ext>
            </a:extLst>
          </p:cNvPr>
          <p:cNvSpPr txBox="1">
            <a:spLocks/>
          </p:cNvSpPr>
          <p:nvPr/>
        </p:nvSpPr>
        <p:spPr>
          <a:xfrm>
            <a:off x="5272481" y="1032386"/>
            <a:ext cx="6327029" cy="4663738"/>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Calibri Light" panose="020F0302020204030204" pitchFamily="34" charset="0"/>
                <a:ea typeface="+mn-ea"/>
                <a:cs typeface="Calibri Light" panose="020F030202020403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Calibri Light" panose="020F0302020204030204" pitchFamily="34" charset="0"/>
                <a:ea typeface="+mn-ea"/>
                <a:cs typeface="Calibri Light" panose="020F030202020403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i="0" dirty="0" err="1">
                <a:solidFill>
                  <a:srgbClr val="1A233F"/>
                </a:solidFill>
                <a:effectLst/>
                <a:latin typeface="Raleway" pitchFamily="2" charset="0"/>
              </a:rPr>
              <a:t>Organiser</a:t>
            </a:r>
            <a:endParaRPr lang="en-US" b="1" i="0" dirty="0">
              <a:solidFill>
                <a:srgbClr val="1A233F"/>
              </a:solidFill>
              <a:effectLst/>
              <a:latin typeface="Raleway" pitchFamily="2" charset="0"/>
            </a:endParaRPr>
          </a:p>
          <a:p>
            <a:pPr marL="342900" indent="-342900" algn="l">
              <a:buFont typeface="Arial" panose="020B0604020202020204" pitchFamily="34" charset="0"/>
              <a:buChar char="•"/>
            </a:pPr>
            <a:r>
              <a:rPr lang="en-US" i="0" dirty="0">
                <a:solidFill>
                  <a:srgbClr val="1A233F"/>
                </a:solidFill>
                <a:effectLst/>
                <a:latin typeface="Raleway" pitchFamily="2" charset="0"/>
              </a:rPr>
              <a:t>Business Garden </a:t>
            </a:r>
            <a:r>
              <a:rPr lang="en-US" i="0" dirty="0" err="1">
                <a:solidFill>
                  <a:srgbClr val="1A233F"/>
                </a:solidFill>
                <a:effectLst/>
                <a:latin typeface="Raleway" pitchFamily="2" charset="0"/>
              </a:rPr>
              <a:t>Frøya</a:t>
            </a:r>
            <a:r>
              <a:rPr lang="en-US" i="0" dirty="0">
                <a:solidFill>
                  <a:srgbClr val="1A233F"/>
                </a:solidFill>
                <a:effectLst/>
                <a:latin typeface="Raleway" pitchFamily="2" charset="0"/>
              </a:rPr>
              <a:t> and </a:t>
            </a:r>
            <a:r>
              <a:rPr lang="en-US" i="0" dirty="0" err="1">
                <a:solidFill>
                  <a:srgbClr val="1A233F"/>
                </a:solidFill>
                <a:effectLst/>
                <a:latin typeface="Raleway" pitchFamily="2" charset="0"/>
              </a:rPr>
              <a:t>Hitra</a:t>
            </a:r>
            <a:r>
              <a:rPr lang="en-US" i="0" dirty="0">
                <a:solidFill>
                  <a:srgbClr val="1A233F"/>
                </a:solidFill>
                <a:effectLst/>
                <a:latin typeface="Raleway" pitchFamily="2" charset="0"/>
              </a:rPr>
              <a:t>, </a:t>
            </a:r>
            <a:r>
              <a:rPr lang="en-US" i="0" dirty="0" err="1">
                <a:solidFill>
                  <a:srgbClr val="1A233F"/>
                </a:solidFill>
                <a:effectLst/>
                <a:latin typeface="Raleway" pitchFamily="2" charset="0"/>
              </a:rPr>
              <a:t>Sølvi</a:t>
            </a:r>
            <a:r>
              <a:rPr lang="en-US" i="0" dirty="0">
                <a:solidFill>
                  <a:srgbClr val="1A233F"/>
                </a:solidFill>
                <a:effectLst/>
                <a:latin typeface="Raleway" pitchFamily="2" charset="0"/>
              </a:rPr>
              <a:t> Nordin</a:t>
            </a:r>
          </a:p>
          <a:p>
            <a:pPr marL="342900" indent="-342900">
              <a:buFont typeface="Arial" panose="020B0604020202020204" pitchFamily="34" charset="0"/>
              <a:buChar char="•"/>
            </a:pPr>
            <a:r>
              <a:rPr lang="en-US" i="0" dirty="0" err="1">
                <a:solidFill>
                  <a:srgbClr val="1A233F"/>
                </a:solidFill>
                <a:effectLst/>
                <a:latin typeface="Raleway" pitchFamily="2" charset="0"/>
              </a:rPr>
              <a:t>Blått</a:t>
            </a:r>
            <a:r>
              <a:rPr lang="en-US" i="0" dirty="0">
                <a:solidFill>
                  <a:srgbClr val="1A233F"/>
                </a:solidFill>
                <a:effectLst/>
                <a:latin typeface="Raleway" pitchFamily="2" charset="0"/>
              </a:rPr>
              <a:t> </a:t>
            </a:r>
            <a:r>
              <a:rPr lang="en-US" i="0" dirty="0" err="1">
                <a:solidFill>
                  <a:srgbClr val="1A233F"/>
                </a:solidFill>
                <a:effectLst/>
                <a:latin typeface="Raleway" pitchFamily="2" charset="0"/>
              </a:rPr>
              <a:t>Kompetansesenter</a:t>
            </a:r>
            <a:r>
              <a:rPr lang="en-US" i="0" dirty="0">
                <a:solidFill>
                  <a:srgbClr val="1A233F"/>
                </a:solidFill>
                <a:effectLst/>
                <a:latin typeface="Raleway" pitchFamily="2" charset="0"/>
              </a:rPr>
              <a:t> (Blue Competence Center)</a:t>
            </a:r>
          </a:p>
          <a:p>
            <a:pPr algn="l"/>
            <a:endParaRPr lang="en-US" b="1" i="0" dirty="0">
              <a:solidFill>
                <a:srgbClr val="1A233F"/>
              </a:solidFill>
              <a:effectLst/>
              <a:latin typeface="Raleway" pitchFamily="2" charset="0"/>
            </a:endParaRPr>
          </a:p>
          <a:p>
            <a:pPr algn="l"/>
            <a:r>
              <a:rPr lang="en-US" b="1" dirty="0">
                <a:solidFill>
                  <a:srgbClr val="1A233F"/>
                </a:solidFill>
                <a:latin typeface="Raleway" pitchFamily="2" charset="0"/>
              </a:rPr>
              <a:t>Presenters</a:t>
            </a:r>
            <a:endParaRPr lang="en-US" b="1" i="0" dirty="0">
              <a:solidFill>
                <a:srgbClr val="1A233F"/>
              </a:solidFill>
              <a:effectLst/>
              <a:latin typeface="Raleway" pitchFamily="2" charset="0"/>
            </a:endParaRPr>
          </a:p>
          <a:p>
            <a:pPr marL="342900" indent="-342900" algn="l">
              <a:buFont typeface="Arial" panose="020B0604020202020204" pitchFamily="34" charset="0"/>
              <a:buChar char="•"/>
            </a:pPr>
            <a:r>
              <a:rPr lang="en-US" i="0" dirty="0">
                <a:solidFill>
                  <a:srgbClr val="1A233F"/>
                </a:solidFill>
                <a:effectLst/>
                <a:latin typeface="Raleway" pitchFamily="2" charset="0"/>
              </a:rPr>
              <a:t>Murat </a:t>
            </a:r>
            <a:r>
              <a:rPr lang="en-US" i="0" dirty="0" err="1">
                <a:solidFill>
                  <a:srgbClr val="1A233F"/>
                </a:solidFill>
                <a:effectLst/>
                <a:latin typeface="Raleway" pitchFamily="2" charset="0"/>
              </a:rPr>
              <a:t>Mirata</a:t>
            </a:r>
            <a:r>
              <a:rPr lang="en-US" i="0" dirty="0">
                <a:solidFill>
                  <a:srgbClr val="1A233F"/>
                </a:solidFill>
                <a:effectLst/>
                <a:latin typeface="Raleway" pitchFamily="2" charset="0"/>
              </a:rPr>
              <a:t>, Professor at Link</a:t>
            </a:r>
            <a:r>
              <a:rPr lang="sv-SE" i="0" dirty="0" err="1">
                <a:solidFill>
                  <a:srgbClr val="1A233F"/>
                </a:solidFill>
                <a:effectLst/>
                <a:latin typeface="Raleway" pitchFamily="2" charset="0"/>
              </a:rPr>
              <a:t>öping</a:t>
            </a:r>
            <a:r>
              <a:rPr lang="nb-NO" i="0" dirty="0">
                <a:solidFill>
                  <a:srgbClr val="1A233F"/>
                </a:solidFill>
                <a:effectLst/>
                <a:latin typeface="Raleway" pitchFamily="2" charset="0"/>
              </a:rPr>
              <a:t> </a:t>
            </a:r>
            <a:r>
              <a:rPr lang="nb-NO" i="0" dirty="0" err="1">
                <a:solidFill>
                  <a:srgbClr val="1A233F"/>
                </a:solidFill>
                <a:effectLst/>
                <a:latin typeface="Raleway" pitchFamily="2" charset="0"/>
              </a:rPr>
              <a:t>University</a:t>
            </a:r>
            <a:endParaRPr lang="nb-NO" i="0" dirty="0">
              <a:solidFill>
                <a:srgbClr val="1A233F"/>
              </a:solidFill>
              <a:effectLst/>
              <a:latin typeface="Raleway" pitchFamily="2" charset="0"/>
            </a:endParaRPr>
          </a:p>
          <a:p>
            <a:pPr marL="342900" indent="-342900" algn="l">
              <a:buFont typeface="Arial" panose="020B0604020202020204" pitchFamily="34" charset="0"/>
              <a:buChar char="•"/>
            </a:pPr>
            <a:r>
              <a:rPr lang="nb-NO" dirty="0">
                <a:solidFill>
                  <a:srgbClr val="1A233F"/>
                </a:solidFill>
                <a:latin typeface="Raleway" pitchFamily="2" charset="0"/>
              </a:rPr>
              <a:t>Per Erik </a:t>
            </a:r>
            <a:r>
              <a:rPr lang="nb-NO" dirty="0" err="1">
                <a:solidFill>
                  <a:srgbClr val="1A233F"/>
                </a:solidFill>
                <a:latin typeface="Raleway" pitchFamily="2" charset="0"/>
              </a:rPr>
              <a:t>Sørås</a:t>
            </a:r>
            <a:r>
              <a:rPr lang="nb-NO" dirty="0">
                <a:solidFill>
                  <a:srgbClr val="1A233F"/>
                </a:solidFill>
                <a:latin typeface="Raleway" pitchFamily="2" charset="0"/>
              </a:rPr>
              <a:t>, Consultant at Trøndelag County</a:t>
            </a:r>
          </a:p>
          <a:p>
            <a:pPr marL="342900" indent="-342900" algn="l">
              <a:buFont typeface="Arial" panose="020B0604020202020204" pitchFamily="34" charset="0"/>
              <a:buChar char="•"/>
            </a:pPr>
            <a:r>
              <a:rPr lang="nb-NO" i="0" dirty="0">
                <a:solidFill>
                  <a:srgbClr val="1A233F"/>
                </a:solidFill>
                <a:effectLst/>
                <a:latin typeface="Raleway" pitchFamily="2" charset="0"/>
              </a:rPr>
              <a:t>Ole Joar </a:t>
            </a:r>
            <a:r>
              <a:rPr lang="nb-NO" i="0" dirty="0" err="1">
                <a:solidFill>
                  <a:srgbClr val="1A233F"/>
                </a:solidFill>
                <a:effectLst/>
                <a:latin typeface="Raleway" pitchFamily="2" charset="0"/>
              </a:rPr>
              <a:t>Flaat</a:t>
            </a:r>
            <a:r>
              <a:rPr lang="nb-NO" i="0" dirty="0">
                <a:solidFill>
                  <a:srgbClr val="1A233F"/>
                </a:solidFill>
                <a:effectLst/>
                <a:latin typeface="Raleway" pitchFamily="2" charset="0"/>
              </a:rPr>
              <a:t>, CEO Skogmo Industry Park</a:t>
            </a:r>
          </a:p>
          <a:p>
            <a:pPr marL="342900" indent="-342900" algn="l">
              <a:buFont typeface="Arial" panose="020B0604020202020204" pitchFamily="34" charset="0"/>
              <a:buChar char="•"/>
            </a:pPr>
            <a:r>
              <a:rPr lang="nb-NO" dirty="0">
                <a:solidFill>
                  <a:srgbClr val="1A233F"/>
                </a:solidFill>
                <a:latin typeface="Raleway" pitchFamily="2" charset="0"/>
              </a:rPr>
              <a:t>Joaquin Ignacio </a:t>
            </a:r>
            <a:r>
              <a:rPr lang="nb-NO" dirty="0" err="1">
                <a:solidFill>
                  <a:srgbClr val="1A233F"/>
                </a:solidFill>
                <a:latin typeface="Raleway" pitchFamily="2" charset="0"/>
              </a:rPr>
              <a:t>Quezada</a:t>
            </a:r>
            <a:r>
              <a:rPr lang="nb-NO" dirty="0">
                <a:solidFill>
                  <a:srgbClr val="1A233F"/>
                </a:solidFill>
                <a:latin typeface="Raleway" pitchFamily="2" charset="0"/>
              </a:rPr>
              <a:t> </a:t>
            </a:r>
            <a:r>
              <a:rPr lang="nb-NO" dirty="0" err="1">
                <a:solidFill>
                  <a:srgbClr val="1A233F"/>
                </a:solidFill>
                <a:latin typeface="Raleway" pitchFamily="2" charset="0"/>
              </a:rPr>
              <a:t>Ortega</a:t>
            </a:r>
            <a:r>
              <a:rPr lang="nb-NO" dirty="0">
                <a:solidFill>
                  <a:srgbClr val="1A233F"/>
                </a:solidFill>
                <a:latin typeface="Raleway" pitchFamily="2" charset="0"/>
              </a:rPr>
              <a:t>, </a:t>
            </a:r>
            <a:r>
              <a:rPr lang="nb-NO" dirty="0" err="1">
                <a:solidFill>
                  <a:srgbClr val="1A233F"/>
                </a:solidFill>
                <a:latin typeface="Raleway" pitchFamily="2" charset="0"/>
              </a:rPr>
              <a:t>environmental</a:t>
            </a:r>
            <a:r>
              <a:rPr lang="nb-NO" dirty="0">
                <a:solidFill>
                  <a:srgbClr val="1A233F"/>
                </a:solidFill>
                <a:latin typeface="Raleway" pitchFamily="2" charset="0"/>
              </a:rPr>
              <a:t> </a:t>
            </a:r>
            <a:r>
              <a:rPr lang="nb-NO" dirty="0" err="1">
                <a:solidFill>
                  <a:srgbClr val="1A233F"/>
                </a:solidFill>
                <a:latin typeface="Raleway" pitchFamily="2" charset="0"/>
              </a:rPr>
              <a:t>engineer</a:t>
            </a:r>
            <a:r>
              <a:rPr lang="nb-NO" dirty="0">
                <a:solidFill>
                  <a:srgbClr val="1A233F"/>
                </a:solidFill>
                <a:latin typeface="Raleway" pitchFamily="2" charset="0"/>
              </a:rPr>
              <a:t> at CRUM</a:t>
            </a:r>
            <a:endParaRPr lang="nb-NO" i="0" dirty="0">
              <a:solidFill>
                <a:srgbClr val="1A233F"/>
              </a:solidFill>
              <a:effectLst/>
              <a:latin typeface="Raleway" pitchFamily="2" charset="0"/>
            </a:endParaRPr>
          </a:p>
        </p:txBody>
      </p:sp>
    </p:spTree>
    <p:extLst>
      <p:ext uri="{BB962C8B-B14F-4D97-AF65-F5344CB8AC3E}">
        <p14:creationId xmlns:p14="http://schemas.microsoft.com/office/powerpoint/2010/main" val="368155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lassholder for bilde 11" descr="Et bilde som inneholder tekst, elektronikk&#10;&#10;Automatisk generert beskrivelse">
            <a:extLst>
              <a:ext uri="{FF2B5EF4-FFF2-40B4-BE49-F238E27FC236}">
                <a16:creationId xmlns:a16="http://schemas.microsoft.com/office/drawing/2014/main" id="{2BF61243-DA87-CB40-F8DD-654A7732A2E9}"/>
              </a:ext>
            </a:extLst>
          </p:cNvPr>
          <p:cNvPicPr>
            <a:picLocks noGrp="1" noChangeAspect="1"/>
          </p:cNvPicPr>
          <p:nvPr>
            <p:ph type="pic" idx="1"/>
          </p:nvPr>
        </p:nvPicPr>
        <p:blipFill rotWithShape="1">
          <a:blip r:embed="rId2"/>
          <a:srcRect l="12555" t="1" r="5542" b="-7155"/>
          <a:stretch/>
        </p:blipFill>
        <p:spPr>
          <a:xfrm>
            <a:off x="177655" y="1447397"/>
            <a:ext cx="5010912" cy="3888000"/>
          </a:xfrm>
        </p:spPr>
      </p:pic>
      <p:sp>
        <p:nvSpPr>
          <p:cNvPr id="19" name="Subtitle 3">
            <a:extLst>
              <a:ext uri="{FF2B5EF4-FFF2-40B4-BE49-F238E27FC236}">
                <a16:creationId xmlns:a16="http://schemas.microsoft.com/office/drawing/2014/main" id="{FEAC4C99-99B5-D7A4-7427-459ABD057BA5}"/>
              </a:ext>
            </a:extLst>
          </p:cNvPr>
          <p:cNvSpPr>
            <a:spLocks noGrp="1"/>
          </p:cNvSpPr>
          <p:nvPr>
            <p:ph type="subTitle" idx="12"/>
          </p:nvPr>
        </p:nvSpPr>
        <p:spPr>
          <a:xfrm>
            <a:off x="177656" y="5234729"/>
            <a:ext cx="5010912" cy="461395"/>
          </a:xfrm>
        </p:spPr>
        <p:txBody>
          <a:bodyPr>
            <a:normAutofit fontScale="62500" lnSpcReduction="20000"/>
          </a:bodyPr>
          <a:lstStyle/>
          <a:p>
            <a:r>
              <a:rPr lang="en-US" i="1" dirty="0"/>
              <a:t>Industrial Symbiosis Workshop at </a:t>
            </a:r>
            <a:r>
              <a:rPr lang="en-US" i="1" dirty="0" err="1"/>
              <a:t>Hitra</a:t>
            </a:r>
            <a:r>
              <a:rPr lang="en-US" i="1" dirty="0"/>
              <a:t>, led by Murat </a:t>
            </a:r>
            <a:r>
              <a:rPr lang="en-US" i="1" dirty="0" err="1"/>
              <a:t>Mirata</a:t>
            </a:r>
            <a:r>
              <a:rPr lang="en-US" i="1" dirty="0"/>
              <a:t> from Linköping University</a:t>
            </a:r>
          </a:p>
        </p:txBody>
      </p:sp>
      <p:sp>
        <p:nvSpPr>
          <p:cNvPr id="13" name="Subtitle 3">
            <a:extLst>
              <a:ext uri="{FF2B5EF4-FFF2-40B4-BE49-F238E27FC236}">
                <a16:creationId xmlns:a16="http://schemas.microsoft.com/office/drawing/2014/main" id="{10571457-8801-7BB1-86D8-9FFC93E6FC20}"/>
              </a:ext>
            </a:extLst>
          </p:cNvPr>
          <p:cNvSpPr txBox="1">
            <a:spLocks/>
          </p:cNvSpPr>
          <p:nvPr/>
        </p:nvSpPr>
        <p:spPr>
          <a:xfrm>
            <a:off x="5272481" y="752030"/>
            <a:ext cx="6327029" cy="4944094"/>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Calibri Light" panose="020F0302020204030204" pitchFamily="34" charset="0"/>
                <a:ea typeface="+mn-ea"/>
                <a:cs typeface="Calibri Light" panose="020F030202020403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Calibri Light" panose="020F0302020204030204" pitchFamily="34" charset="0"/>
                <a:ea typeface="+mn-ea"/>
                <a:cs typeface="Calibri Light" panose="020F030202020403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Calibri Light" panose="020F0302020204030204" pitchFamily="34" charset="0"/>
                <a:ea typeface="+mn-ea"/>
                <a:cs typeface="Calibri Light" panose="020F030202020403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500" b="1" dirty="0">
                <a:solidFill>
                  <a:srgbClr val="1A233F"/>
                </a:solidFill>
                <a:latin typeface="Raleway" pitchFamily="2" charset="0"/>
              </a:rPr>
              <a:t>Workshop guideline</a:t>
            </a:r>
          </a:p>
          <a:p>
            <a:pPr marL="342900" indent="-342900" algn="l">
              <a:buFont typeface="Wingdings" panose="05000000000000000000" pitchFamily="2" charset="2"/>
              <a:buChar char="Ø"/>
            </a:pPr>
            <a:r>
              <a:rPr lang="en-US" b="1" i="0" dirty="0" err="1">
                <a:solidFill>
                  <a:srgbClr val="1A233F"/>
                </a:solidFill>
                <a:effectLst/>
                <a:latin typeface="Raleway" pitchFamily="2" charset="0"/>
                <a:hlinkClick r:id="rId3"/>
              </a:rPr>
              <a:t>Blått</a:t>
            </a:r>
            <a:r>
              <a:rPr lang="en-US" b="1" i="0" dirty="0">
                <a:solidFill>
                  <a:srgbClr val="1A233F"/>
                </a:solidFill>
                <a:effectLst/>
                <a:latin typeface="Raleway" pitchFamily="2" charset="0"/>
                <a:hlinkClick r:id="rId3"/>
              </a:rPr>
              <a:t> </a:t>
            </a:r>
            <a:r>
              <a:rPr lang="en-US" b="1" i="0" dirty="0" err="1">
                <a:solidFill>
                  <a:srgbClr val="1A233F"/>
                </a:solidFill>
                <a:effectLst/>
                <a:latin typeface="Raleway" pitchFamily="2" charset="0"/>
                <a:hlinkClick r:id="rId3"/>
              </a:rPr>
              <a:t>Kompetansesenter</a:t>
            </a:r>
            <a:r>
              <a:rPr lang="en-US" b="1" i="0" dirty="0">
                <a:solidFill>
                  <a:srgbClr val="1A233F"/>
                </a:solidFill>
                <a:effectLst/>
                <a:latin typeface="Raleway" pitchFamily="2" charset="0"/>
                <a:hlinkClick r:id="rId3"/>
              </a:rPr>
              <a:t> </a:t>
            </a:r>
            <a:r>
              <a:rPr lang="en-US" dirty="0">
                <a:solidFill>
                  <a:srgbClr val="1A233F"/>
                </a:solidFill>
                <a:latin typeface="Raleway" pitchFamily="2" charset="0"/>
              </a:rPr>
              <a:t>(</a:t>
            </a:r>
            <a:r>
              <a:rPr lang="en-US" i="0" dirty="0">
                <a:solidFill>
                  <a:srgbClr val="1A233F"/>
                </a:solidFill>
                <a:effectLst/>
                <a:latin typeface="Raleway" pitchFamily="2" charset="0"/>
              </a:rPr>
              <a:t>Blue Competence Center) manages the </a:t>
            </a:r>
            <a:r>
              <a:rPr lang="en-US" b="1" i="0" dirty="0">
                <a:solidFill>
                  <a:srgbClr val="1A233F"/>
                </a:solidFill>
                <a:effectLst/>
                <a:latin typeface="Raleway" pitchFamily="2" charset="0"/>
                <a:hlinkClick r:id="rId4"/>
              </a:rPr>
              <a:t>Business Garden of </a:t>
            </a:r>
            <a:r>
              <a:rPr lang="en-US" b="1" i="0" dirty="0" err="1">
                <a:solidFill>
                  <a:srgbClr val="1A233F"/>
                </a:solidFill>
                <a:effectLst/>
                <a:latin typeface="Raleway" pitchFamily="2" charset="0"/>
                <a:hlinkClick r:id="rId4"/>
              </a:rPr>
              <a:t>Hitra</a:t>
            </a:r>
            <a:r>
              <a:rPr lang="en-US" b="1" i="0" dirty="0">
                <a:solidFill>
                  <a:srgbClr val="1A233F"/>
                </a:solidFill>
                <a:effectLst/>
                <a:latin typeface="Raleway" pitchFamily="2" charset="0"/>
                <a:hlinkClick r:id="rId4"/>
              </a:rPr>
              <a:t> and </a:t>
            </a:r>
            <a:r>
              <a:rPr lang="en-US" b="1" i="0" dirty="0" err="1">
                <a:solidFill>
                  <a:srgbClr val="1A233F"/>
                </a:solidFill>
                <a:effectLst/>
                <a:latin typeface="Raleway" pitchFamily="2" charset="0"/>
                <a:hlinkClick r:id="rId4"/>
              </a:rPr>
              <a:t>Frøya</a:t>
            </a:r>
            <a:r>
              <a:rPr lang="en-US" b="1" i="0" dirty="0">
                <a:solidFill>
                  <a:srgbClr val="1A233F"/>
                </a:solidFill>
                <a:effectLst/>
                <a:latin typeface="Raleway" pitchFamily="2" charset="0"/>
                <a:hlinkClick r:id="rId4"/>
              </a:rPr>
              <a:t> </a:t>
            </a:r>
            <a:r>
              <a:rPr lang="en-US" i="0" dirty="0">
                <a:solidFill>
                  <a:srgbClr val="1A233F"/>
                </a:solidFill>
                <a:effectLst/>
                <a:latin typeface="Raleway" pitchFamily="2" charset="0"/>
              </a:rPr>
              <a:t>with the express purpose of giving local businesses help in skills building and international scaling. </a:t>
            </a:r>
            <a:r>
              <a:rPr lang="en-US" dirty="0">
                <a:solidFill>
                  <a:srgbClr val="1A233F"/>
                </a:solidFill>
                <a:latin typeface="Raleway" pitchFamily="2" charset="0"/>
              </a:rPr>
              <a:t>To this end, the Norwegian national network </a:t>
            </a:r>
            <a:r>
              <a:rPr lang="en-US" b="1" dirty="0">
                <a:solidFill>
                  <a:srgbClr val="1A233F"/>
                </a:solidFill>
                <a:latin typeface="Raleway" pitchFamily="2" charset="0"/>
                <a:hlinkClick r:id="rId5"/>
              </a:rPr>
              <a:t>SIVA</a:t>
            </a:r>
            <a:r>
              <a:rPr lang="en-US" dirty="0">
                <a:solidFill>
                  <a:srgbClr val="1A233F"/>
                </a:solidFill>
                <a:latin typeface="Raleway" pitchFamily="2" charset="0"/>
              </a:rPr>
              <a:t> funds the business gardens for these activities.</a:t>
            </a:r>
          </a:p>
          <a:p>
            <a:pPr marL="342900" indent="-342900" algn="l">
              <a:buFont typeface="Wingdings" panose="05000000000000000000" pitchFamily="2" charset="2"/>
              <a:buChar char="Ø"/>
            </a:pPr>
            <a:r>
              <a:rPr lang="en-US" dirty="0">
                <a:solidFill>
                  <a:srgbClr val="1A233F"/>
                </a:solidFill>
                <a:latin typeface="Raleway" pitchFamily="2" charset="0"/>
              </a:rPr>
              <a:t>BKS identified industry needs through workshops and meetings in their business garden network, amongst which is a better understanding of industrial sustainable measures</a:t>
            </a:r>
          </a:p>
          <a:p>
            <a:pPr marL="342900" indent="-342900" algn="l">
              <a:buFont typeface="Wingdings" panose="05000000000000000000" pitchFamily="2" charset="2"/>
              <a:buChar char="Ø"/>
            </a:pPr>
            <a:r>
              <a:rPr lang="en-US" dirty="0">
                <a:solidFill>
                  <a:srgbClr val="1A233F"/>
                </a:solidFill>
                <a:latin typeface="Raleway" pitchFamily="2" charset="0"/>
              </a:rPr>
              <a:t>Industrial Symbiosis chosen as workshop goal to promote sustainable skills locally</a:t>
            </a:r>
          </a:p>
          <a:p>
            <a:pPr marL="342900" indent="-342900" algn="l">
              <a:buFont typeface="Wingdings" panose="05000000000000000000" pitchFamily="2" charset="2"/>
              <a:buChar char="Ø"/>
            </a:pPr>
            <a:r>
              <a:rPr lang="en-US" dirty="0">
                <a:solidFill>
                  <a:srgbClr val="1A233F"/>
                </a:solidFill>
                <a:latin typeface="Raleway" pitchFamily="2" charset="0"/>
              </a:rPr>
              <a:t>BKS contacted relevant Industrial Symbiosis experts and those with experience in it to present and hold the workshop</a:t>
            </a:r>
          </a:p>
          <a:p>
            <a:pPr marL="342900" indent="-342900" algn="l">
              <a:buFont typeface="Wingdings" panose="05000000000000000000" pitchFamily="2" charset="2"/>
              <a:buChar char="Ø"/>
            </a:pPr>
            <a:r>
              <a:rPr lang="en-US" dirty="0">
                <a:solidFill>
                  <a:srgbClr val="1A233F"/>
                </a:solidFill>
                <a:latin typeface="Raleway" pitchFamily="2" charset="0"/>
              </a:rPr>
              <a:t>BKS organized a 2-day workshop, from lunch to lunch</a:t>
            </a:r>
          </a:p>
          <a:p>
            <a:pPr marL="342900" indent="-342900" algn="l">
              <a:buFont typeface="Wingdings" panose="05000000000000000000" pitchFamily="2" charset="2"/>
              <a:buChar char="Ø"/>
            </a:pPr>
            <a:r>
              <a:rPr lang="en-US" dirty="0">
                <a:solidFill>
                  <a:srgbClr val="1A233F"/>
                </a:solidFill>
                <a:latin typeface="Raleway" pitchFamily="2" charset="0"/>
              </a:rPr>
              <a:t>Workshop fee for participants (lunches included in the price)</a:t>
            </a:r>
          </a:p>
          <a:p>
            <a:pPr marL="342900" indent="-342900" algn="l">
              <a:buFont typeface="Wingdings" panose="05000000000000000000" pitchFamily="2" charset="2"/>
              <a:buChar char="Ø"/>
            </a:pPr>
            <a:r>
              <a:rPr lang="en-US" dirty="0">
                <a:solidFill>
                  <a:srgbClr val="1A233F"/>
                </a:solidFill>
                <a:latin typeface="Raleway" pitchFamily="2" charset="0"/>
                <a:hlinkClick r:id="rId6"/>
              </a:rPr>
              <a:t>Landing page created for the event on the BKS-website including a sign-up link </a:t>
            </a:r>
            <a:r>
              <a:rPr lang="en-US" dirty="0">
                <a:solidFill>
                  <a:srgbClr val="1A233F"/>
                </a:solidFill>
                <a:latin typeface="Raleway" pitchFamily="2" charset="0"/>
              </a:rPr>
              <a:t>(using </a:t>
            </a:r>
            <a:r>
              <a:rPr lang="en-US" dirty="0" err="1">
                <a:solidFill>
                  <a:srgbClr val="1A233F"/>
                </a:solidFill>
                <a:latin typeface="Raleway" pitchFamily="2" charset="0"/>
              </a:rPr>
              <a:t>eMarketeer</a:t>
            </a:r>
            <a:r>
              <a:rPr lang="en-US" dirty="0">
                <a:solidFill>
                  <a:srgbClr val="1A233F"/>
                </a:solidFill>
                <a:latin typeface="Raleway" pitchFamily="2" charset="0"/>
              </a:rPr>
              <a:t>)</a:t>
            </a:r>
          </a:p>
          <a:p>
            <a:pPr marL="342900" indent="-342900" algn="l">
              <a:buFont typeface="Wingdings" panose="05000000000000000000" pitchFamily="2" charset="2"/>
              <a:buChar char="Ø"/>
            </a:pPr>
            <a:r>
              <a:rPr lang="en-US" dirty="0">
                <a:solidFill>
                  <a:srgbClr val="1A233F"/>
                </a:solidFill>
                <a:latin typeface="Raleway" pitchFamily="2" charset="0"/>
              </a:rPr>
              <a:t>Direct sales in the form of newsletters and phone calls to the business garden network</a:t>
            </a:r>
          </a:p>
          <a:p>
            <a:pPr marL="342900" indent="-342900" algn="l">
              <a:buFont typeface="Wingdings" panose="05000000000000000000" pitchFamily="2" charset="2"/>
              <a:buChar char="Ø"/>
            </a:pPr>
            <a:r>
              <a:rPr lang="en-US" dirty="0">
                <a:solidFill>
                  <a:srgbClr val="1A233F"/>
                </a:solidFill>
                <a:latin typeface="Raleway" pitchFamily="2" charset="0"/>
              </a:rPr>
              <a:t>Marketing campaign in local papers and digitally to inform the relevant general public (local businesses) </a:t>
            </a:r>
          </a:p>
          <a:p>
            <a:pPr marL="342900" indent="-342900" algn="l">
              <a:buFont typeface="Wingdings" panose="05000000000000000000" pitchFamily="2" charset="2"/>
              <a:buChar char="Ø"/>
            </a:pPr>
            <a:endParaRPr lang="en-US" dirty="0">
              <a:solidFill>
                <a:srgbClr val="1A233F"/>
              </a:solidFill>
              <a:latin typeface="Raleway" pitchFamily="2" charset="0"/>
            </a:endParaRPr>
          </a:p>
          <a:p>
            <a:pPr marL="342900" indent="-342900" algn="l">
              <a:buFont typeface="Wingdings" panose="05000000000000000000" pitchFamily="2" charset="2"/>
              <a:buChar char="Ø"/>
            </a:pPr>
            <a:endParaRPr lang="nb-NO" i="0" dirty="0">
              <a:solidFill>
                <a:srgbClr val="1A233F"/>
              </a:solidFill>
              <a:effectLst/>
              <a:latin typeface="Raleway" pitchFamily="2" charset="0"/>
            </a:endParaRPr>
          </a:p>
        </p:txBody>
      </p:sp>
    </p:spTree>
    <p:extLst>
      <p:ext uri="{BB962C8B-B14F-4D97-AF65-F5344CB8AC3E}">
        <p14:creationId xmlns:p14="http://schemas.microsoft.com/office/powerpoint/2010/main" val="3494279799"/>
      </p:ext>
    </p:extLst>
  </p:cSld>
  <p:clrMapOvr>
    <a:masterClrMapping/>
  </p:clrMapOvr>
</p:sld>
</file>

<file path=ppt/theme/theme1.xml><?xml version="1.0" encoding="utf-8"?>
<a:theme xmlns:a="http://schemas.openxmlformats.org/drawingml/2006/main" name="Office-tema">
  <a:themeElements>
    <a:clrScheme name="BLÅTT KOMPETANSESENTER">
      <a:dk1>
        <a:srgbClr val="19233E"/>
      </a:dk1>
      <a:lt1>
        <a:srgbClr val="FFFFFF"/>
      </a:lt1>
      <a:dk2>
        <a:srgbClr val="424F82"/>
      </a:dk2>
      <a:lt2>
        <a:srgbClr val="E7E6E6"/>
      </a:lt2>
      <a:accent1>
        <a:srgbClr val="D66A32"/>
      </a:accent1>
      <a:accent2>
        <a:srgbClr val="339999"/>
      </a:accent2>
      <a:accent3>
        <a:srgbClr val="A5A5A5"/>
      </a:accent3>
      <a:accent4>
        <a:srgbClr val="124D4D"/>
      </a:accent4>
      <a:accent5>
        <a:srgbClr val="E8A219"/>
      </a:accent5>
      <a:accent6>
        <a:srgbClr val="4C1212"/>
      </a:accent6>
      <a:hlink>
        <a:srgbClr val="E8A119"/>
      </a:hlink>
      <a:folHlink>
        <a:srgbClr val="4C111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KS_PP_mal_2021_test" id="{CD1B1FD7-CDBB-734D-8A20-9DB2CC4C49A8}" vid="{6F593CE2-2459-C747-B408-8B941156BA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20F2C2C3D64CE4EAEB7008A5B7E5A75" ma:contentTypeVersion="13" ma:contentTypeDescription="Opprett et nytt dokument." ma:contentTypeScope="" ma:versionID="a777a6f13ead7c561684d178d24b70e4">
  <xsd:schema xmlns:xsd="http://www.w3.org/2001/XMLSchema" xmlns:xs="http://www.w3.org/2001/XMLSchema" xmlns:p="http://schemas.microsoft.com/office/2006/metadata/properties" xmlns:ns2="db6777bc-0e9e-4063-8100-6aec459c191a" xmlns:ns3="e782d5aa-03c3-4b4d-b2df-50db058a2f35" targetNamespace="http://schemas.microsoft.com/office/2006/metadata/properties" ma:root="true" ma:fieldsID="5c6e92717645aa75dbce01840edfa8d0" ns2:_="" ns3:_="">
    <xsd:import namespace="db6777bc-0e9e-4063-8100-6aec459c191a"/>
    <xsd:import namespace="e782d5aa-03c3-4b4d-b2df-50db058a2f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777bc-0e9e-4063-8100-6aec459c19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782d5aa-03c3-4b4d-b2df-50db058a2f35"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355F42-7ECD-4C7E-8771-3BFE6EC0018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FE42D0-44CB-4B21-8993-6FCAE08E0717}">
  <ds:schemaRefs>
    <ds:schemaRef ds:uri="http://schemas.microsoft.com/sharepoint/v3/contenttype/forms"/>
  </ds:schemaRefs>
</ds:datastoreItem>
</file>

<file path=customXml/itemProps3.xml><?xml version="1.0" encoding="utf-8"?>
<ds:datastoreItem xmlns:ds="http://schemas.openxmlformats.org/officeDocument/2006/customXml" ds:itemID="{8008CC7B-C36C-4459-9F9B-77D9502A11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6777bc-0e9e-4063-8100-6aec459c191a"/>
    <ds:schemaRef ds:uri="e782d5aa-03c3-4b4d-b2df-50db058a2f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BKS_PP_mal_2021_test</Template>
  <TotalTime>721</TotalTime>
  <Words>489</Words>
  <Application>Microsoft Office PowerPoint</Application>
  <PresentationFormat>Widescreen</PresentationFormat>
  <Paragraphs>39</Paragraphs>
  <Slides>5</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5</vt:i4>
      </vt:variant>
    </vt:vector>
  </HeadingPairs>
  <TitlesOfParts>
    <vt:vector size="11" baseType="lpstr">
      <vt:lpstr>Arial</vt:lpstr>
      <vt:lpstr>Calibri</vt:lpstr>
      <vt:lpstr>Calibri Light</vt:lpstr>
      <vt:lpstr>Raleway</vt:lpstr>
      <vt:lpstr>Wingdings</vt:lpstr>
      <vt:lpstr>Office-tema</vt:lpstr>
      <vt:lpstr>Industrial Symbiosis Workshop</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Elisabeth Nordin</dc:creator>
  <cp:lastModifiedBy>Elisabeth Nordin</cp:lastModifiedBy>
  <cp:revision>1</cp:revision>
  <dcterms:created xsi:type="dcterms:W3CDTF">2022-10-31T08:59:18Z</dcterms:created>
  <dcterms:modified xsi:type="dcterms:W3CDTF">2023-01-12T16:44:37Z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0x010100D20F2C2C3D64CE4EAEB7008A5B7E5A75</vt:lpwstr>
  </property>
</Properties>
</file>